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 id="2147483927" r:id="rId5"/>
    <p:sldMasterId id="2147483805" r:id="rId6"/>
  </p:sldMasterIdLst>
  <p:notesMasterIdLst>
    <p:notesMasterId r:id="rId19"/>
  </p:notesMasterIdLst>
  <p:sldIdLst>
    <p:sldId id="256" r:id="rId7"/>
    <p:sldId id="2147483601" r:id="rId8"/>
    <p:sldId id="524" r:id="rId9"/>
    <p:sldId id="2147483594" r:id="rId10"/>
    <p:sldId id="2147483593" r:id="rId11"/>
    <p:sldId id="2147483602" r:id="rId12"/>
    <p:sldId id="2147483565" r:id="rId13"/>
    <p:sldId id="2147483595" r:id="rId14"/>
    <p:sldId id="2147483596" r:id="rId15"/>
    <p:sldId id="2147483597" r:id="rId16"/>
    <p:sldId id="2147483599" r:id="rId17"/>
    <p:sldId id="41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37CF639-9A53-4BD8-B565-574756646BFF}">
          <p14:sldIdLst>
            <p14:sldId id="256"/>
            <p14:sldId id="2147483601"/>
            <p14:sldId id="524"/>
            <p14:sldId id="2147483594"/>
            <p14:sldId id="2147483593"/>
            <p14:sldId id="2147483602"/>
            <p14:sldId id="2147483565"/>
            <p14:sldId id="2147483595"/>
            <p14:sldId id="2147483596"/>
            <p14:sldId id="2147483597"/>
            <p14:sldId id="2147483599"/>
            <p14:sldId id="41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E60E0B-C628-785E-D8A7-133B1336825C}" name="Schmidt, Jenna" initials="SJ" userId="S::jenna_weidner@uhg.com::a8cb6545-7994-49d0-81d0-91180a1cbcc3" providerId="AD"/>
  <p188:author id="{250AE813-8C05-98A4-251D-A2065F1A3CEC}" name="Kennedy, Lat" initials="" userId="S::lat.kennedy@optum.com::9e92a436-c444-4c9e-a14f-a1905e31538a" providerId="AD"/>
  <p188:author id="{14640D1D-121B-F389-EC89-DC51CEB32DBE}" name="Savini, John A" initials="JS" userId="S::john_savini@uhg.com::f49ff7b2-30bb-415e-b9bc-cc7a6825fc56" providerId="AD"/>
  <p188:author id="{015E7E22-76C5-A0D5-E602-0B10CC8EBBBD}" name="Marsh, Kathleen B" initials="KM" userId="S::kathleen_b_marsh@optum.com::6db05ab1-6e18-411b-8478-d02e24c6334a" providerId="AD"/>
  <p188:author id="{44BA9334-3939-38C3-C760-1AA546DFDAAA}" name="Ravuru, Manoj" initials="" userId="S::manoj_ravuru@optum.com::c3555478-742c-4d61-af59-07dbc8f157cf" providerId="AD"/>
  <p188:author id="{4E25AE71-246B-138B-6986-B0AA438CBADF}" name="Smith, Kia A" initials="" userId="S::kia.a.smith@optum.com::e0c8a6e6-6c23-44df-b115-d8f3339220fe" providerId="AD"/>
  <p188:author id="{55511C87-7397-15D0-8DB4-E893043141A2}" name="Raffaelli, Michael P" initials="MR" userId="S::michael_raffaelli@uhg.com::4c95f717-9e50-4383-a675-07f0893c86b4" providerId="AD"/>
  <p188:author id="{6B3091A7-895B-94B6-E133-7FEF4BCDF85A}" name="Sheng, Timothy" initials="TS" userId="S::timothy_sheng@uhg.com::ea7ab66f-fb0d-46b0-8474-f9ac35cb2ebb" providerId="AD"/>
  <p188:author id="{56C00AAD-D80E-CEF5-9F59-F4BF1B17ABD2}" name="Cotton, Grace" initials="CG" userId="S::grace.cotton@optum.com::ad84c790-68ba-4a72-8395-05053d3c1c98" providerId="AD"/>
  <p188:author id="{FBC504BF-7889-CEFA-6D6B-70C47E5E35DA}" name="Schmidt, Jenna" initials="JS" userId="S::jenna_schmidt@uhg.com::a8cb6545-7994-49d0-81d0-91180a1cbcc3" providerId="AD"/>
  <p188:author id="{4E3A98D2-9F8D-7A77-D3BD-05C5FCDEF8FE}" name="Mark Archer" initials="" userId="S::mark_e_archer@uhg.com::f8a5a23f-093e-470e-9871-2a125e7c94da" providerId="AD"/>
  <p188:author id="{B19DF6E1-E2E4-3A32-8AD4-E795C6344E37}" name="El Masri, Marmara" initials="ME" userId="S::marmara_elmasri@uhg.com::c560e330-9212-40c3-8755-3306a66530a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8ED973"/>
    <a:srgbClr val="FFE5E5"/>
    <a:srgbClr val="E5FFE5"/>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52BC8D-0D6E-FB48-847B-956FC29EC4A9}" v="40" dt="2026-07-06T19:57:08.4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157"/>
    <p:restoredTop sz="97861"/>
  </p:normalViewPr>
  <p:slideViewPr>
    <p:cSldViewPr snapToGrid="0">
      <p:cViewPr varScale="1">
        <p:scale>
          <a:sx n="157" d="100"/>
          <a:sy n="157" d="100"/>
        </p:scale>
        <p:origin x="184" y="84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vini, John A" userId="f49ff7b2-30bb-415e-b9bc-cc7a6825fc56" providerId="ADAL" clId="{09849089-C678-5630-9E71-4D5871F2E40D}"/>
    <pc:docChg chg="undo custSel addSld delSld modSld sldOrd addMainMaster delMainMaster modMainMaster modSection">
      <pc:chgData name="Savini, John A" userId="f49ff7b2-30bb-415e-b9bc-cc7a6825fc56" providerId="ADAL" clId="{09849089-C678-5630-9E71-4D5871F2E40D}" dt="2026-07-06T20:00:33.151" v="7809" actId="20577"/>
      <pc:docMkLst>
        <pc:docMk/>
      </pc:docMkLst>
      <pc:sldChg chg="modSp mod">
        <pc:chgData name="Savini, John A" userId="f49ff7b2-30bb-415e-b9bc-cc7a6825fc56" providerId="ADAL" clId="{09849089-C678-5630-9E71-4D5871F2E40D}" dt="2026-07-06T15:32:44.750" v="5671" actId="20577"/>
        <pc:sldMkLst>
          <pc:docMk/>
          <pc:sldMk cId="1447494922" sldId="256"/>
        </pc:sldMkLst>
        <pc:spChg chg="mod">
          <ac:chgData name="Savini, John A" userId="f49ff7b2-30bb-415e-b9bc-cc7a6825fc56" providerId="ADAL" clId="{09849089-C678-5630-9E71-4D5871F2E40D}" dt="2026-07-06T15:32:44.750" v="5671" actId="20577"/>
          <ac:spMkLst>
            <pc:docMk/>
            <pc:sldMk cId="1447494922" sldId="256"/>
            <ac:spMk id="2" creationId="{183E4CB9-BDCA-0F79-94DE-025F10FA234C}"/>
          </ac:spMkLst>
        </pc:spChg>
        <pc:spChg chg="mod">
          <ac:chgData name="Savini, John A" userId="f49ff7b2-30bb-415e-b9bc-cc7a6825fc56" providerId="ADAL" clId="{09849089-C678-5630-9E71-4D5871F2E40D}" dt="2026-07-01T16:38:24.433" v="97" actId="20577"/>
          <ac:spMkLst>
            <pc:docMk/>
            <pc:sldMk cId="1447494922" sldId="256"/>
            <ac:spMk id="3" creationId="{BB5A61CB-36BA-29D2-7130-C72A78E05246}"/>
          </ac:spMkLst>
        </pc:spChg>
      </pc:sldChg>
      <pc:sldChg chg="addSp delSp modSp add mod">
        <pc:chgData name="Savini, John A" userId="f49ff7b2-30bb-415e-b9bc-cc7a6825fc56" providerId="ADAL" clId="{09849089-C678-5630-9E71-4D5871F2E40D}" dt="2026-07-06T15:20:26.430" v="5558"/>
        <pc:sldMkLst>
          <pc:docMk/>
          <pc:sldMk cId="803153177" sldId="410"/>
        </pc:sldMkLst>
        <pc:spChg chg="add del mod">
          <ac:chgData name="Savini, John A" userId="f49ff7b2-30bb-415e-b9bc-cc7a6825fc56" providerId="ADAL" clId="{09849089-C678-5630-9E71-4D5871F2E40D}" dt="2026-07-06T15:20:26.430" v="5558"/>
          <ac:spMkLst>
            <pc:docMk/>
            <pc:sldMk cId="803153177" sldId="410"/>
            <ac:spMk id="2" creationId="{85C5035B-7707-42E5-0E32-8C889795C403}"/>
          </ac:spMkLst>
        </pc:spChg>
        <pc:spChg chg="mod">
          <ac:chgData name="Savini, John A" userId="f49ff7b2-30bb-415e-b9bc-cc7a6825fc56" providerId="ADAL" clId="{09849089-C678-5630-9E71-4D5871F2E40D}" dt="2026-07-06T15:20:12.131" v="5544" actId="20577"/>
          <ac:spMkLst>
            <pc:docMk/>
            <pc:sldMk cId="803153177" sldId="410"/>
            <ac:spMk id="6" creationId="{0AFBA680-970C-4501-9686-4D27545A4C5C}"/>
          </ac:spMkLst>
        </pc:spChg>
        <pc:spChg chg="mod">
          <ac:chgData name="Savini, John A" userId="f49ff7b2-30bb-415e-b9bc-cc7a6825fc56" providerId="ADAL" clId="{09849089-C678-5630-9E71-4D5871F2E40D}" dt="2026-07-06T15:20:18.796" v="5555" actId="20577"/>
          <ac:spMkLst>
            <pc:docMk/>
            <pc:sldMk cId="803153177" sldId="410"/>
            <ac:spMk id="7" creationId="{9BF03518-8370-43B7-8502-4FA2B0BB5A8A}"/>
          </ac:spMkLst>
        </pc:spChg>
      </pc:sldChg>
      <pc:sldChg chg="modSp add del mod">
        <pc:chgData name="Savini, John A" userId="f49ff7b2-30bb-415e-b9bc-cc7a6825fc56" providerId="ADAL" clId="{09849089-C678-5630-9E71-4D5871F2E40D}" dt="2026-07-06T13:24:35.791" v="4955" actId="2696"/>
        <pc:sldMkLst>
          <pc:docMk/>
          <pc:sldMk cId="3637655555" sldId="494"/>
        </pc:sldMkLst>
        <pc:spChg chg="mod">
          <ac:chgData name="Savini, John A" userId="f49ff7b2-30bb-415e-b9bc-cc7a6825fc56" providerId="ADAL" clId="{09849089-C678-5630-9E71-4D5871F2E40D}" dt="2026-07-06T13:20:14.217" v="4946"/>
          <ac:spMkLst>
            <pc:docMk/>
            <pc:sldMk cId="3637655555" sldId="494"/>
            <ac:spMk id="2" creationId="{293415CD-2564-4D6D-A9F3-0D7379836466}"/>
          </ac:spMkLst>
        </pc:spChg>
        <pc:spChg chg="mod">
          <ac:chgData name="Savini, John A" userId="f49ff7b2-30bb-415e-b9bc-cc7a6825fc56" providerId="ADAL" clId="{09849089-C678-5630-9E71-4D5871F2E40D}" dt="2026-07-06T13:20:44.792" v="4952" actId="20577"/>
          <ac:spMkLst>
            <pc:docMk/>
            <pc:sldMk cId="3637655555" sldId="494"/>
            <ac:spMk id="62" creationId="{8B21B68A-3E8A-4C77-8EC7-98FD635E5262}"/>
          </ac:spMkLst>
        </pc:spChg>
      </pc:sldChg>
      <pc:sldChg chg="addSp delSp modSp add mod ord">
        <pc:chgData name="Savini, John A" userId="f49ff7b2-30bb-415e-b9bc-cc7a6825fc56" providerId="ADAL" clId="{09849089-C678-5630-9E71-4D5871F2E40D}" dt="2026-07-06T20:00:33.151" v="7809" actId="20577"/>
        <pc:sldMkLst>
          <pc:docMk/>
          <pc:sldMk cId="2240731054" sldId="524"/>
        </pc:sldMkLst>
        <pc:spChg chg="del">
          <ac:chgData name="Savini, John A" userId="f49ff7b2-30bb-415e-b9bc-cc7a6825fc56" providerId="ADAL" clId="{09849089-C678-5630-9E71-4D5871F2E40D}" dt="2026-07-06T15:16:06.815" v="5479" actId="478"/>
          <ac:spMkLst>
            <pc:docMk/>
            <pc:sldMk cId="2240731054" sldId="524"/>
            <ac:spMk id="2" creationId="{46B89B1B-98B5-468B-901B-6321687E7A26}"/>
          </ac:spMkLst>
        </pc:spChg>
        <pc:spChg chg="add mod">
          <ac:chgData name="Savini, John A" userId="f49ff7b2-30bb-415e-b9bc-cc7a6825fc56" providerId="ADAL" clId="{09849089-C678-5630-9E71-4D5871F2E40D}" dt="2026-07-06T20:00:33.151" v="7809" actId="20577"/>
          <ac:spMkLst>
            <pc:docMk/>
            <pc:sldMk cId="2240731054" sldId="524"/>
            <ac:spMk id="4" creationId="{F76F4160-8549-225E-F9F8-EA93DC2C473F}"/>
          </ac:spMkLst>
        </pc:spChg>
        <pc:spChg chg="add mod">
          <ac:chgData name="Savini, John A" userId="f49ff7b2-30bb-415e-b9bc-cc7a6825fc56" providerId="ADAL" clId="{09849089-C678-5630-9E71-4D5871F2E40D}" dt="2026-07-06T15:16:08.680" v="5480"/>
          <ac:spMkLst>
            <pc:docMk/>
            <pc:sldMk cId="2240731054" sldId="524"/>
            <ac:spMk id="5" creationId="{788ABD8E-6776-86CB-8446-81D0117389A7}"/>
          </ac:spMkLst>
        </pc:spChg>
        <pc:spChg chg="add del mod">
          <ac:chgData name="Savini, John A" userId="f49ff7b2-30bb-415e-b9bc-cc7a6825fc56" providerId="ADAL" clId="{09849089-C678-5630-9E71-4D5871F2E40D}" dt="2026-07-06T15:16:17.832" v="5483"/>
          <ac:spMkLst>
            <pc:docMk/>
            <pc:sldMk cId="2240731054" sldId="524"/>
            <ac:spMk id="6" creationId="{BCC9EFC1-CEE2-9F16-B88D-F838DE869133}"/>
          </ac:spMkLst>
        </pc:spChg>
        <pc:spChg chg="add mod">
          <ac:chgData name="Savini, John A" userId="f49ff7b2-30bb-415e-b9bc-cc7a6825fc56" providerId="ADAL" clId="{09849089-C678-5630-9E71-4D5871F2E40D}" dt="2026-07-06T15:25:53.036" v="5608" actId="20577"/>
          <ac:spMkLst>
            <pc:docMk/>
            <pc:sldMk cId="2240731054" sldId="524"/>
            <ac:spMk id="7" creationId="{6F48E685-77D2-E481-2E40-040E2209A126}"/>
          </ac:spMkLst>
        </pc:spChg>
        <pc:spChg chg="add mod">
          <ac:chgData name="Savini, John A" userId="f49ff7b2-30bb-415e-b9bc-cc7a6825fc56" providerId="ADAL" clId="{09849089-C678-5630-9E71-4D5871F2E40D}" dt="2026-07-06T17:39:30.586" v="7264" actId="6549"/>
          <ac:spMkLst>
            <pc:docMk/>
            <pc:sldMk cId="2240731054" sldId="524"/>
            <ac:spMk id="9" creationId="{4AFE537D-9262-D962-98CE-3601951D9259}"/>
          </ac:spMkLst>
        </pc:spChg>
        <pc:spChg chg="del mod">
          <ac:chgData name="Savini, John A" userId="f49ff7b2-30bb-415e-b9bc-cc7a6825fc56" providerId="ADAL" clId="{09849089-C678-5630-9E71-4D5871F2E40D}" dt="2026-07-06T15:02:29.786" v="5468" actId="478"/>
          <ac:spMkLst>
            <pc:docMk/>
            <pc:sldMk cId="2240731054" sldId="524"/>
            <ac:spMk id="13" creationId="{587590DC-1971-4939-BA3C-7110FE2EC6AD}"/>
          </ac:spMkLst>
        </pc:spChg>
        <pc:spChg chg="del">
          <ac:chgData name="Savini, John A" userId="f49ff7b2-30bb-415e-b9bc-cc7a6825fc56" providerId="ADAL" clId="{09849089-C678-5630-9E71-4D5871F2E40D}" dt="2026-07-06T15:02:31.683" v="5469" actId="478"/>
          <ac:spMkLst>
            <pc:docMk/>
            <pc:sldMk cId="2240731054" sldId="524"/>
            <ac:spMk id="14" creationId="{F44A53B7-24F3-43B4-B3A8-8A8054253C94}"/>
          </ac:spMkLst>
        </pc:spChg>
        <pc:spChg chg="del mod">
          <ac:chgData name="Savini, John A" userId="f49ff7b2-30bb-415e-b9bc-cc7a6825fc56" providerId="ADAL" clId="{09849089-C678-5630-9E71-4D5871F2E40D}" dt="2026-07-06T15:02:36.848" v="5473" actId="478"/>
          <ac:spMkLst>
            <pc:docMk/>
            <pc:sldMk cId="2240731054" sldId="524"/>
            <ac:spMk id="15" creationId="{F0C880A6-ABF2-4AFA-9482-22212AC63F2D}"/>
          </ac:spMkLst>
        </pc:spChg>
        <pc:spChg chg="del">
          <ac:chgData name="Savini, John A" userId="f49ff7b2-30bb-415e-b9bc-cc7a6825fc56" providerId="ADAL" clId="{09849089-C678-5630-9E71-4D5871F2E40D}" dt="2026-07-06T15:02:42.831" v="5475" actId="478"/>
          <ac:spMkLst>
            <pc:docMk/>
            <pc:sldMk cId="2240731054" sldId="524"/>
            <ac:spMk id="16" creationId="{75ABFF0F-372A-48CB-BB04-3C5D352E3906}"/>
          </ac:spMkLst>
        </pc:spChg>
        <pc:spChg chg="del">
          <ac:chgData name="Savini, John A" userId="f49ff7b2-30bb-415e-b9bc-cc7a6825fc56" providerId="ADAL" clId="{09849089-C678-5630-9E71-4D5871F2E40D}" dt="2026-07-06T15:02:46.254" v="5477" actId="478"/>
          <ac:spMkLst>
            <pc:docMk/>
            <pc:sldMk cId="2240731054" sldId="524"/>
            <ac:spMk id="17" creationId="{E29D613F-1770-49A5-844D-3CC378A57FA0}"/>
          </ac:spMkLst>
        </pc:spChg>
        <pc:graphicFrameChg chg="add mod">
          <ac:chgData name="Savini, John A" userId="f49ff7b2-30bb-415e-b9bc-cc7a6825fc56" providerId="ADAL" clId="{09849089-C678-5630-9E71-4D5871F2E40D}" dt="2026-07-06T15:16:08.680" v="5480"/>
          <ac:graphicFrameMkLst>
            <pc:docMk/>
            <pc:sldMk cId="2240731054" sldId="524"/>
            <ac:graphicFrameMk id="8" creationId="{52B00AB8-7186-EFF4-31F3-68D4199C9B82}"/>
          </ac:graphicFrameMkLst>
        </pc:graphicFrameChg>
        <pc:picChg chg="del">
          <ac:chgData name="Savini, John A" userId="f49ff7b2-30bb-415e-b9bc-cc7a6825fc56" providerId="ADAL" clId="{09849089-C678-5630-9E71-4D5871F2E40D}" dt="2026-07-06T15:02:41.181" v="5474" actId="478"/>
          <ac:picMkLst>
            <pc:docMk/>
            <pc:sldMk cId="2240731054" sldId="524"/>
            <ac:picMk id="19" creationId="{8FBCD3F6-FAAC-4923-8BEA-AFDC5DB14D5C}"/>
          </ac:picMkLst>
        </pc:picChg>
        <pc:picChg chg="del">
          <ac:chgData name="Savini, John A" userId="f49ff7b2-30bb-415e-b9bc-cc7a6825fc56" providerId="ADAL" clId="{09849089-C678-5630-9E71-4D5871F2E40D}" dt="2026-07-06T15:02:32.607" v="5470" actId="478"/>
          <ac:picMkLst>
            <pc:docMk/>
            <pc:sldMk cId="2240731054" sldId="524"/>
            <ac:picMk id="20" creationId="{BF51F0AA-C164-4EC1-BCEA-C20C8B7EE06E}"/>
          </ac:picMkLst>
        </pc:picChg>
        <pc:picChg chg="del">
          <ac:chgData name="Savini, John A" userId="f49ff7b2-30bb-415e-b9bc-cc7a6825fc56" providerId="ADAL" clId="{09849089-C678-5630-9E71-4D5871F2E40D}" dt="2026-07-06T15:02:44.706" v="5476" actId="478"/>
          <ac:picMkLst>
            <pc:docMk/>
            <pc:sldMk cId="2240731054" sldId="524"/>
            <ac:picMk id="21" creationId="{F0F3ABEF-7F6C-47BD-BDFF-BF3222499D5B}"/>
          </ac:picMkLst>
        </pc:picChg>
        <pc:picChg chg="del">
          <ac:chgData name="Savini, John A" userId="f49ff7b2-30bb-415e-b9bc-cc7a6825fc56" providerId="ADAL" clId="{09849089-C678-5630-9E71-4D5871F2E40D}" dt="2026-07-06T15:02:34.058" v="5471" actId="478"/>
          <ac:picMkLst>
            <pc:docMk/>
            <pc:sldMk cId="2240731054" sldId="524"/>
            <ac:picMk id="22" creationId="{63001317-EEED-4DE6-810B-2CA0479FEB2E}"/>
          </ac:picMkLst>
        </pc:picChg>
      </pc:sldChg>
      <pc:sldChg chg="modSp add del mod">
        <pc:chgData name="Savini, John A" userId="f49ff7b2-30bb-415e-b9bc-cc7a6825fc56" providerId="ADAL" clId="{09849089-C678-5630-9E71-4D5871F2E40D}" dt="2026-07-06T14:18:28.652" v="5330" actId="2696"/>
        <pc:sldMkLst>
          <pc:docMk/>
          <pc:sldMk cId="4250744484" sldId="2146847308"/>
        </pc:sldMkLst>
        <pc:spChg chg="mod">
          <ac:chgData name="Savini, John A" userId="f49ff7b2-30bb-415e-b9bc-cc7a6825fc56" providerId="ADAL" clId="{09849089-C678-5630-9E71-4D5871F2E40D}" dt="2026-07-06T13:24:30.525" v="4954"/>
          <ac:spMkLst>
            <pc:docMk/>
            <pc:sldMk cId="4250744484" sldId="2146847308"/>
            <ac:spMk id="2" creationId="{26300492-950E-49CF-93B6-392665EF5C25}"/>
          </ac:spMkLst>
        </pc:spChg>
        <pc:spChg chg="mod">
          <ac:chgData name="Savini, John A" userId="f49ff7b2-30bb-415e-b9bc-cc7a6825fc56" providerId="ADAL" clId="{09849089-C678-5630-9E71-4D5871F2E40D}" dt="2026-07-06T13:27:31.240" v="5061" actId="313"/>
          <ac:spMkLst>
            <pc:docMk/>
            <pc:sldMk cId="4250744484" sldId="2146847308"/>
            <ac:spMk id="23" creationId="{1D1F3757-0F82-46AD-B77F-F103530511A6}"/>
          </ac:spMkLst>
        </pc:spChg>
        <pc:spChg chg="mod">
          <ac:chgData name="Savini, John A" userId="f49ff7b2-30bb-415e-b9bc-cc7a6825fc56" providerId="ADAL" clId="{09849089-C678-5630-9E71-4D5871F2E40D}" dt="2026-07-06T13:27:00.010" v="5036" actId="20577"/>
          <ac:spMkLst>
            <pc:docMk/>
            <pc:sldMk cId="4250744484" sldId="2146847308"/>
            <ac:spMk id="26" creationId="{C521AFA2-9747-4FE3-8632-9564D3C06BDA}"/>
          </ac:spMkLst>
        </pc:spChg>
        <pc:spChg chg="mod">
          <ac:chgData name="Savini, John A" userId="f49ff7b2-30bb-415e-b9bc-cc7a6825fc56" providerId="ADAL" clId="{09849089-C678-5630-9E71-4D5871F2E40D}" dt="2026-07-06T13:27:12.326" v="5052" actId="20577"/>
          <ac:spMkLst>
            <pc:docMk/>
            <pc:sldMk cId="4250744484" sldId="2146847308"/>
            <ac:spMk id="28" creationId="{4D680F43-7256-46F9-8D8A-FB28AC1B2038}"/>
          </ac:spMkLst>
        </pc:spChg>
        <pc:spChg chg="mod">
          <ac:chgData name="Savini, John A" userId="f49ff7b2-30bb-415e-b9bc-cc7a6825fc56" providerId="ADAL" clId="{09849089-C678-5630-9E71-4D5871F2E40D}" dt="2026-07-06T13:28:14.292" v="5100" actId="20577"/>
          <ac:spMkLst>
            <pc:docMk/>
            <pc:sldMk cId="4250744484" sldId="2146847308"/>
            <ac:spMk id="30" creationId="{C77B3C9F-0487-442D-A902-55811F99D467}"/>
          </ac:spMkLst>
        </pc:spChg>
        <pc:spChg chg="mod">
          <ac:chgData name="Savini, John A" userId="f49ff7b2-30bb-415e-b9bc-cc7a6825fc56" providerId="ADAL" clId="{09849089-C678-5630-9E71-4D5871F2E40D}" dt="2026-07-06T13:29:47.923" v="5281" actId="20577"/>
          <ac:spMkLst>
            <pc:docMk/>
            <pc:sldMk cId="4250744484" sldId="2146847308"/>
            <ac:spMk id="31" creationId="{53B6AADE-3508-4BD8-ACC4-64F3DE010AE1}"/>
          </ac:spMkLst>
        </pc:spChg>
      </pc:sldChg>
      <pc:sldChg chg="modSp del mod">
        <pc:chgData name="Savini, John A" userId="f49ff7b2-30bb-415e-b9bc-cc7a6825fc56" providerId="ADAL" clId="{09849089-C678-5630-9E71-4D5871F2E40D}" dt="2026-07-06T15:16:57.834" v="5485" actId="2696"/>
        <pc:sldMkLst>
          <pc:docMk/>
          <pc:sldMk cId="3608451320" sldId="2146847609"/>
        </pc:sldMkLst>
        <pc:spChg chg="mod">
          <ac:chgData name="Savini, John A" userId="f49ff7b2-30bb-415e-b9bc-cc7a6825fc56" providerId="ADAL" clId="{09849089-C678-5630-9E71-4D5871F2E40D}" dt="2026-07-06T13:17:45.635" v="4944" actId="313"/>
          <ac:spMkLst>
            <pc:docMk/>
            <pc:sldMk cId="3608451320" sldId="2146847609"/>
            <ac:spMk id="2" creationId="{AD74870D-D5B4-D9E2-EE28-BF2D7679B4EE}"/>
          </ac:spMkLst>
        </pc:spChg>
      </pc:sldChg>
      <pc:sldChg chg="del">
        <pc:chgData name="Savini, John A" userId="f49ff7b2-30bb-415e-b9bc-cc7a6825fc56" providerId="ADAL" clId="{09849089-C678-5630-9E71-4D5871F2E40D}" dt="2026-07-06T15:37:38.627" v="5710" actId="2696"/>
        <pc:sldMkLst>
          <pc:docMk/>
          <pc:sldMk cId="4220044699" sldId="2147480359"/>
        </pc:sldMkLst>
      </pc:sldChg>
      <pc:sldChg chg="addSp modSp add del mod">
        <pc:chgData name="Savini, John A" userId="f49ff7b2-30bb-415e-b9bc-cc7a6825fc56" providerId="ADAL" clId="{09849089-C678-5630-9E71-4D5871F2E40D}" dt="2026-07-06T15:21:36.091" v="5567" actId="2696"/>
        <pc:sldMkLst>
          <pc:docMk/>
          <pc:sldMk cId="13560110" sldId="2147483562"/>
        </pc:sldMkLst>
      </pc:sldChg>
      <pc:sldChg chg="addSp modSp add del mod">
        <pc:chgData name="Savini, John A" userId="f49ff7b2-30bb-415e-b9bc-cc7a6825fc56" providerId="ADAL" clId="{09849089-C678-5630-9E71-4D5871F2E40D}" dt="2026-07-06T15:23:08.484" v="5576" actId="2696"/>
        <pc:sldMkLst>
          <pc:docMk/>
          <pc:sldMk cId="3452703117" sldId="2147483563"/>
        </pc:sldMkLst>
      </pc:sldChg>
      <pc:sldChg chg="addSp modSp add del mod">
        <pc:chgData name="Savini, John A" userId="f49ff7b2-30bb-415e-b9bc-cc7a6825fc56" providerId="ADAL" clId="{09849089-C678-5630-9E71-4D5871F2E40D}" dt="2026-07-06T15:24:41.201" v="5582" actId="2696"/>
        <pc:sldMkLst>
          <pc:docMk/>
          <pc:sldMk cId="1851993462" sldId="2147483564"/>
        </pc:sldMkLst>
      </pc:sldChg>
      <pc:sldChg chg="modSp add mod">
        <pc:chgData name="Savini, John A" userId="f49ff7b2-30bb-415e-b9bc-cc7a6825fc56" providerId="ADAL" clId="{09849089-C678-5630-9E71-4D5871F2E40D}" dt="2026-07-06T19:41:11.759" v="7561" actId="20577"/>
        <pc:sldMkLst>
          <pc:docMk/>
          <pc:sldMk cId="1029554825" sldId="2147483565"/>
        </pc:sldMkLst>
        <pc:spChg chg="mod">
          <ac:chgData name="Savini, John A" userId="f49ff7b2-30bb-415e-b9bc-cc7a6825fc56" providerId="ADAL" clId="{09849089-C678-5630-9E71-4D5871F2E40D}" dt="2026-07-06T17:41:44.293" v="7417" actId="6549"/>
          <ac:spMkLst>
            <pc:docMk/>
            <pc:sldMk cId="1029554825" sldId="2147483565"/>
            <ac:spMk id="2" creationId="{CECC90FF-370D-727D-EC98-F9BB1239E6C4}"/>
          </ac:spMkLst>
        </pc:spChg>
        <pc:spChg chg="mod">
          <ac:chgData name="Savini, John A" userId="f49ff7b2-30bb-415e-b9bc-cc7a6825fc56" providerId="ADAL" clId="{09849089-C678-5630-9E71-4D5871F2E40D}" dt="2026-07-06T15:25:26.857" v="5585" actId="108"/>
          <ac:spMkLst>
            <pc:docMk/>
            <pc:sldMk cId="1029554825" sldId="2147483565"/>
            <ac:spMk id="3" creationId="{C0E0E847-ACF6-FE8D-52F5-2E566C3E6381}"/>
          </ac:spMkLst>
        </pc:spChg>
        <pc:spChg chg="mod">
          <ac:chgData name="Savini, John A" userId="f49ff7b2-30bb-415e-b9bc-cc7a6825fc56" providerId="ADAL" clId="{09849089-C678-5630-9E71-4D5871F2E40D}" dt="2026-07-06T19:41:11.759" v="7561" actId="20577"/>
          <ac:spMkLst>
            <pc:docMk/>
            <pc:sldMk cId="1029554825" sldId="2147483565"/>
            <ac:spMk id="4" creationId="{A21696CB-46CB-FF84-8FE3-A2813902523D}"/>
          </ac:spMkLst>
        </pc:spChg>
        <pc:spChg chg="mod">
          <ac:chgData name="Savini, John A" userId="f49ff7b2-30bb-415e-b9bc-cc7a6825fc56" providerId="ADAL" clId="{09849089-C678-5630-9E71-4D5871F2E40D}" dt="2026-07-06T15:25:22.900" v="5584" actId="108"/>
          <ac:spMkLst>
            <pc:docMk/>
            <pc:sldMk cId="1029554825" sldId="2147483565"/>
            <ac:spMk id="6" creationId="{F9BBC031-99FE-0C47-3FCB-FDC83CC11CFD}"/>
          </ac:spMkLst>
        </pc:spChg>
        <pc:spChg chg="mod">
          <ac:chgData name="Savini, John A" userId="f49ff7b2-30bb-415e-b9bc-cc7a6825fc56" providerId="ADAL" clId="{09849089-C678-5630-9E71-4D5871F2E40D}" dt="2026-07-06T15:19:41.914" v="5538" actId="207"/>
          <ac:spMkLst>
            <pc:docMk/>
            <pc:sldMk cId="1029554825" sldId="2147483565"/>
            <ac:spMk id="8" creationId="{AD1E6E26-707B-1C16-AD47-32A2460970D9}"/>
          </ac:spMkLst>
        </pc:spChg>
      </pc:sldChg>
      <pc:sldChg chg="addSp delSp modSp add del mod">
        <pc:chgData name="Savini, John A" userId="f49ff7b2-30bb-415e-b9bc-cc7a6825fc56" providerId="ADAL" clId="{09849089-C678-5630-9E71-4D5871F2E40D}" dt="2026-07-06T15:17:07.824" v="5486" actId="2696"/>
        <pc:sldMkLst>
          <pc:docMk/>
          <pc:sldMk cId="4168929139" sldId="2147483592"/>
        </pc:sldMkLst>
        <pc:spChg chg="del">
          <ac:chgData name="Savini, John A" userId="f49ff7b2-30bb-415e-b9bc-cc7a6825fc56" providerId="ADAL" clId="{09849089-C678-5630-9E71-4D5871F2E40D}" dt="2026-07-06T15:15:59.533" v="5478" actId="21"/>
          <ac:spMkLst>
            <pc:docMk/>
            <pc:sldMk cId="4168929139" sldId="2147483592"/>
            <ac:spMk id="2" creationId="{02FD2794-180F-0669-C4BF-0579FF9BC0D2}"/>
          </ac:spMkLst>
        </pc:spChg>
        <pc:spChg chg="del">
          <ac:chgData name="Savini, John A" userId="f49ff7b2-30bb-415e-b9bc-cc7a6825fc56" providerId="ADAL" clId="{09849089-C678-5630-9E71-4D5871F2E40D}" dt="2026-07-06T15:15:59.533" v="5478" actId="21"/>
          <ac:spMkLst>
            <pc:docMk/>
            <pc:sldMk cId="4168929139" sldId="2147483592"/>
            <ac:spMk id="3" creationId="{FB6E8865-B003-A717-2B05-912F913110CB}"/>
          </ac:spMkLst>
        </pc:spChg>
        <pc:spChg chg="del">
          <ac:chgData name="Savini, John A" userId="f49ff7b2-30bb-415e-b9bc-cc7a6825fc56" providerId="ADAL" clId="{09849089-C678-5630-9E71-4D5871F2E40D}" dt="2026-07-06T15:15:59.533" v="5478" actId="21"/>
          <ac:spMkLst>
            <pc:docMk/>
            <pc:sldMk cId="4168929139" sldId="2147483592"/>
            <ac:spMk id="5" creationId="{5DE94A28-4262-9BFD-0FCC-E33139E65505}"/>
          </ac:spMkLst>
        </pc:spChg>
        <pc:spChg chg="del">
          <ac:chgData name="Savini, John A" userId="f49ff7b2-30bb-415e-b9bc-cc7a6825fc56" providerId="ADAL" clId="{09849089-C678-5630-9E71-4D5871F2E40D}" dt="2026-07-06T15:15:59.533" v="5478" actId="21"/>
          <ac:spMkLst>
            <pc:docMk/>
            <pc:sldMk cId="4168929139" sldId="2147483592"/>
            <ac:spMk id="17" creationId="{5313C05C-C1EB-7CA3-4B27-5219701EC821}"/>
          </ac:spMkLst>
        </pc:spChg>
        <pc:spChg chg="add mod">
          <ac:chgData name="Savini, John A" userId="f49ff7b2-30bb-415e-b9bc-cc7a6825fc56" providerId="ADAL" clId="{09849089-C678-5630-9E71-4D5871F2E40D}" dt="2026-07-06T15:15:59.533" v="5478" actId="21"/>
          <ac:spMkLst>
            <pc:docMk/>
            <pc:sldMk cId="4168929139" sldId="2147483592"/>
            <ac:spMk id="18" creationId="{C284C3F5-30B9-CBD2-84A6-F665709526AC}"/>
          </ac:spMkLst>
        </pc:spChg>
        <pc:spChg chg="add mod">
          <ac:chgData name="Savini, John A" userId="f49ff7b2-30bb-415e-b9bc-cc7a6825fc56" providerId="ADAL" clId="{09849089-C678-5630-9E71-4D5871F2E40D}" dt="2026-07-06T15:15:59.533" v="5478" actId="21"/>
          <ac:spMkLst>
            <pc:docMk/>
            <pc:sldMk cId="4168929139" sldId="2147483592"/>
            <ac:spMk id="20" creationId="{F2456021-E286-6899-9B79-73AC260AF2C8}"/>
          </ac:spMkLst>
        </pc:spChg>
        <pc:graphicFrameChg chg="del">
          <ac:chgData name="Savini, John A" userId="f49ff7b2-30bb-415e-b9bc-cc7a6825fc56" providerId="ADAL" clId="{09849089-C678-5630-9E71-4D5871F2E40D}" dt="2026-07-06T15:15:59.533" v="5478" actId="21"/>
          <ac:graphicFrameMkLst>
            <pc:docMk/>
            <pc:sldMk cId="4168929139" sldId="2147483592"/>
            <ac:graphicFrameMk id="4" creationId="{3EA8DF36-78B2-B036-DE43-357C66284C8A}"/>
          </ac:graphicFrameMkLst>
        </pc:graphicFrameChg>
      </pc:sldChg>
      <pc:sldChg chg="modSp add mod modNotesTx">
        <pc:chgData name="Savini, John A" userId="f49ff7b2-30bb-415e-b9bc-cc7a6825fc56" providerId="ADAL" clId="{09849089-C678-5630-9E71-4D5871F2E40D}" dt="2026-07-06T17:41:51.372" v="7421" actId="313"/>
        <pc:sldMkLst>
          <pc:docMk/>
          <pc:sldMk cId="3127647351" sldId="2147483593"/>
        </pc:sldMkLst>
        <pc:spChg chg="mod">
          <ac:chgData name="Savini, John A" userId="f49ff7b2-30bb-415e-b9bc-cc7a6825fc56" providerId="ADAL" clId="{09849089-C678-5630-9E71-4D5871F2E40D}" dt="2026-07-06T17:41:51.372" v="7421" actId="313"/>
          <ac:spMkLst>
            <pc:docMk/>
            <pc:sldMk cId="3127647351" sldId="2147483593"/>
            <ac:spMk id="32" creationId="{4E1330A0-271A-2D22-76E6-679C934FE967}"/>
          </ac:spMkLst>
        </pc:spChg>
      </pc:sldChg>
      <pc:sldChg chg="addSp delSp modSp add mod ord modNotesTx">
        <pc:chgData name="Savini, John A" userId="f49ff7b2-30bb-415e-b9bc-cc7a6825fc56" providerId="ADAL" clId="{09849089-C678-5630-9E71-4D5871F2E40D}" dt="2026-07-06T19:40:34.131" v="7554" actId="20577"/>
        <pc:sldMkLst>
          <pc:docMk/>
          <pc:sldMk cId="4243451705" sldId="2147483594"/>
        </pc:sldMkLst>
        <pc:spChg chg="add del">
          <ac:chgData name="Savini, John A" userId="f49ff7b2-30bb-415e-b9bc-cc7a6825fc56" providerId="ADAL" clId="{09849089-C678-5630-9E71-4D5871F2E40D}" dt="2026-07-06T14:22:37.149" v="5360" actId="478"/>
          <ac:spMkLst>
            <pc:docMk/>
            <pc:sldMk cId="4243451705" sldId="2147483594"/>
            <ac:spMk id="3" creationId="{EE7F100A-D45F-B646-60EF-DD195E5C1C66}"/>
          </ac:spMkLst>
        </pc:spChg>
        <pc:spChg chg="mod">
          <ac:chgData name="Savini, John A" userId="f49ff7b2-30bb-415e-b9bc-cc7a6825fc56" providerId="ADAL" clId="{09849089-C678-5630-9E71-4D5871F2E40D}" dt="2026-07-06T15:18:10.296" v="5502" actId="20577"/>
          <ac:spMkLst>
            <pc:docMk/>
            <pc:sldMk cId="4243451705" sldId="2147483594"/>
            <ac:spMk id="4" creationId="{094262B5-B49F-1064-98CC-FD255D016480}"/>
          </ac:spMkLst>
        </pc:spChg>
        <pc:spChg chg="mod">
          <ac:chgData name="Savini, John A" userId="f49ff7b2-30bb-415e-b9bc-cc7a6825fc56" providerId="ADAL" clId="{09849089-C678-5630-9E71-4D5871F2E40D}" dt="2026-07-06T15:19:02.347" v="5536" actId="20577"/>
          <ac:spMkLst>
            <pc:docMk/>
            <pc:sldMk cId="4243451705" sldId="2147483594"/>
            <ac:spMk id="6" creationId="{01797D78-7301-64BA-5D58-2B3611007640}"/>
          </ac:spMkLst>
        </pc:spChg>
        <pc:spChg chg="mod">
          <ac:chgData name="Savini, John A" userId="f49ff7b2-30bb-415e-b9bc-cc7a6825fc56" providerId="ADAL" clId="{09849089-C678-5630-9E71-4D5871F2E40D}" dt="2026-07-06T17:39:45.703" v="7271" actId="20577"/>
          <ac:spMkLst>
            <pc:docMk/>
            <pc:sldMk cId="4243451705" sldId="2147483594"/>
            <ac:spMk id="19" creationId="{18800B71-20B9-E685-7810-DA9AFF93FD37}"/>
          </ac:spMkLst>
        </pc:spChg>
        <pc:spChg chg="mod">
          <ac:chgData name="Savini, John A" userId="f49ff7b2-30bb-415e-b9bc-cc7a6825fc56" providerId="ADAL" clId="{09849089-C678-5630-9E71-4D5871F2E40D}" dt="2026-07-06T19:40:34.131" v="7554" actId="20577"/>
          <ac:spMkLst>
            <pc:docMk/>
            <pc:sldMk cId="4243451705" sldId="2147483594"/>
            <ac:spMk id="20" creationId="{5D31CC08-6B93-62C9-87FA-D059CF21D87A}"/>
          </ac:spMkLst>
        </pc:spChg>
        <pc:spChg chg="mod">
          <ac:chgData name="Savini, John A" userId="f49ff7b2-30bb-415e-b9bc-cc7a6825fc56" providerId="ADAL" clId="{09849089-C678-5630-9E71-4D5871F2E40D}" dt="2026-07-06T17:39:55.831" v="7272" actId="20577"/>
          <ac:spMkLst>
            <pc:docMk/>
            <pc:sldMk cId="4243451705" sldId="2147483594"/>
            <ac:spMk id="26" creationId="{B4C22A04-A3B3-2A34-B605-A90C5FADE276}"/>
          </ac:spMkLst>
        </pc:spChg>
      </pc:sldChg>
      <pc:sldChg chg="addSp delSp modSp add mod">
        <pc:chgData name="Savini, John A" userId="f49ff7b2-30bb-415e-b9bc-cc7a6825fc56" providerId="ADAL" clId="{09849089-C678-5630-9E71-4D5871F2E40D}" dt="2026-07-06T19:35:39.959" v="7514" actId="21"/>
        <pc:sldMkLst>
          <pc:docMk/>
          <pc:sldMk cId="525114596" sldId="2147483595"/>
        </pc:sldMkLst>
        <pc:spChg chg="del">
          <ac:chgData name="Savini, John A" userId="f49ff7b2-30bb-415e-b9bc-cc7a6825fc56" providerId="ADAL" clId="{09849089-C678-5630-9E71-4D5871F2E40D}" dt="2026-07-06T15:21:03.774" v="5564" actId="478"/>
          <ac:spMkLst>
            <pc:docMk/>
            <pc:sldMk cId="525114596" sldId="2147483595"/>
            <ac:spMk id="2" creationId="{B9B88F20-B480-0B61-B20A-F668AEF5DCAC}"/>
          </ac:spMkLst>
        </pc:spChg>
        <pc:spChg chg="del">
          <ac:chgData name="Savini, John A" userId="f49ff7b2-30bb-415e-b9bc-cc7a6825fc56" providerId="ADAL" clId="{09849089-C678-5630-9E71-4D5871F2E40D}" dt="2026-07-06T15:21:03.774" v="5564" actId="478"/>
          <ac:spMkLst>
            <pc:docMk/>
            <pc:sldMk cId="525114596" sldId="2147483595"/>
            <ac:spMk id="3" creationId="{99278083-8936-D504-C356-1E2D5D2BF930}"/>
          </ac:spMkLst>
        </pc:spChg>
        <pc:spChg chg="del">
          <ac:chgData name="Savini, John A" userId="f49ff7b2-30bb-415e-b9bc-cc7a6825fc56" providerId="ADAL" clId="{09849089-C678-5630-9E71-4D5871F2E40D}" dt="2026-07-06T15:21:03.774" v="5564" actId="478"/>
          <ac:spMkLst>
            <pc:docMk/>
            <pc:sldMk cId="525114596" sldId="2147483595"/>
            <ac:spMk id="4" creationId="{0C0D8C27-4A98-E711-1DEB-79093B972235}"/>
          </ac:spMkLst>
        </pc:spChg>
        <pc:spChg chg="del">
          <ac:chgData name="Savini, John A" userId="f49ff7b2-30bb-415e-b9bc-cc7a6825fc56" providerId="ADAL" clId="{09849089-C678-5630-9E71-4D5871F2E40D}" dt="2026-07-06T15:21:03.774" v="5564" actId="478"/>
          <ac:spMkLst>
            <pc:docMk/>
            <pc:sldMk cId="525114596" sldId="2147483595"/>
            <ac:spMk id="5" creationId="{4D7994EE-0430-9CEA-BF0D-063DBDFB3687}"/>
          </ac:spMkLst>
        </pc:spChg>
        <pc:spChg chg="del">
          <ac:chgData name="Savini, John A" userId="f49ff7b2-30bb-415e-b9bc-cc7a6825fc56" providerId="ADAL" clId="{09849089-C678-5630-9E71-4D5871F2E40D}" dt="2026-07-06T15:21:03.774" v="5564" actId="478"/>
          <ac:spMkLst>
            <pc:docMk/>
            <pc:sldMk cId="525114596" sldId="2147483595"/>
            <ac:spMk id="6" creationId="{281EE1E0-D8CF-2042-9A09-20D4E7587845}"/>
          </ac:spMkLst>
        </pc:spChg>
        <pc:spChg chg="del">
          <ac:chgData name="Savini, John A" userId="f49ff7b2-30bb-415e-b9bc-cc7a6825fc56" providerId="ADAL" clId="{09849089-C678-5630-9E71-4D5871F2E40D}" dt="2026-07-06T15:21:03.774" v="5564" actId="478"/>
          <ac:spMkLst>
            <pc:docMk/>
            <pc:sldMk cId="525114596" sldId="2147483595"/>
            <ac:spMk id="7" creationId="{DD5BAA90-D503-01F6-EF55-1C23AAC8170E}"/>
          </ac:spMkLst>
        </pc:spChg>
        <pc:spChg chg="del">
          <ac:chgData name="Savini, John A" userId="f49ff7b2-30bb-415e-b9bc-cc7a6825fc56" providerId="ADAL" clId="{09849089-C678-5630-9E71-4D5871F2E40D}" dt="2026-07-06T15:21:03.774" v="5564" actId="478"/>
          <ac:spMkLst>
            <pc:docMk/>
            <pc:sldMk cId="525114596" sldId="2147483595"/>
            <ac:spMk id="8" creationId="{744668C3-714D-792A-5326-B6639777CB05}"/>
          </ac:spMkLst>
        </pc:spChg>
        <pc:spChg chg="add del mod">
          <ac:chgData name="Savini, John A" userId="f49ff7b2-30bb-415e-b9bc-cc7a6825fc56" providerId="ADAL" clId="{09849089-C678-5630-9E71-4D5871F2E40D}" dt="2026-07-06T15:21:25.757" v="5566" actId="478"/>
          <ac:spMkLst>
            <pc:docMk/>
            <pc:sldMk cId="525114596" sldId="2147483595"/>
            <ac:spMk id="10" creationId="{5BABC874-0AF1-9AC4-10FC-912500D8AE8E}"/>
          </ac:spMkLst>
        </pc:spChg>
        <pc:spChg chg="add mod">
          <ac:chgData name="Savini, John A" userId="f49ff7b2-30bb-415e-b9bc-cc7a6825fc56" providerId="ADAL" clId="{09849089-C678-5630-9E71-4D5871F2E40D}" dt="2026-07-06T19:35:39.959" v="7514" actId="21"/>
          <ac:spMkLst>
            <pc:docMk/>
            <pc:sldMk cId="525114596" sldId="2147483595"/>
            <ac:spMk id="11" creationId="{5FF4CCD2-74CD-4D86-C1C7-6B5921A58C23}"/>
          </ac:spMkLst>
        </pc:spChg>
        <pc:spChg chg="del">
          <ac:chgData name="Savini, John A" userId="f49ff7b2-30bb-415e-b9bc-cc7a6825fc56" providerId="ADAL" clId="{09849089-C678-5630-9E71-4D5871F2E40D}" dt="2026-07-06T15:21:03.774" v="5564" actId="478"/>
          <ac:spMkLst>
            <pc:docMk/>
            <pc:sldMk cId="525114596" sldId="2147483595"/>
            <ac:spMk id="12" creationId="{79B44683-32F7-D739-3A4D-54E11805EA3C}"/>
          </ac:spMkLst>
        </pc:spChg>
        <pc:spChg chg="add mod">
          <ac:chgData name="Savini, John A" userId="f49ff7b2-30bb-415e-b9bc-cc7a6825fc56" providerId="ADAL" clId="{09849089-C678-5630-9E71-4D5871F2E40D}" dt="2026-07-06T17:32:12.341" v="7089" actId="20577"/>
          <ac:spMkLst>
            <pc:docMk/>
            <pc:sldMk cId="525114596" sldId="2147483595"/>
            <ac:spMk id="13" creationId="{36B2328E-19A9-A16E-6BA2-A781E870D11D}"/>
          </ac:spMkLst>
        </pc:spChg>
        <pc:spChg chg="add mod">
          <ac:chgData name="Savini, John A" userId="f49ff7b2-30bb-415e-b9bc-cc7a6825fc56" providerId="ADAL" clId="{09849089-C678-5630-9E71-4D5871F2E40D}" dt="2026-07-06T15:21:50.209" v="5569" actId="207"/>
          <ac:spMkLst>
            <pc:docMk/>
            <pc:sldMk cId="525114596" sldId="2147483595"/>
            <ac:spMk id="14" creationId="{0B1D1D6C-885C-8AF3-C529-D195CE66166B}"/>
          </ac:spMkLst>
        </pc:spChg>
      </pc:sldChg>
      <pc:sldChg chg="add del">
        <pc:chgData name="Savini, John A" userId="f49ff7b2-30bb-415e-b9bc-cc7a6825fc56" providerId="ADAL" clId="{09849089-C678-5630-9E71-4D5871F2E40D}" dt="2026-07-06T15:20:53.913" v="5562"/>
        <pc:sldMkLst>
          <pc:docMk/>
          <pc:sldMk cId="632885987" sldId="2147483595"/>
        </pc:sldMkLst>
      </pc:sldChg>
      <pc:sldChg chg="modSp add mod ord">
        <pc:chgData name="Savini, John A" userId="f49ff7b2-30bb-415e-b9bc-cc7a6825fc56" providerId="ADAL" clId="{09849089-C678-5630-9E71-4D5871F2E40D}" dt="2026-07-06T19:51:16.377" v="7701" actId="20577"/>
        <pc:sldMkLst>
          <pc:docMk/>
          <pc:sldMk cId="556349270" sldId="2147483596"/>
        </pc:sldMkLst>
        <pc:spChg chg="mod">
          <ac:chgData name="Savini, John A" userId="f49ff7b2-30bb-415e-b9bc-cc7a6825fc56" providerId="ADAL" clId="{09849089-C678-5630-9E71-4D5871F2E40D}" dt="2026-07-06T19:35:46.220" v="7515"/>
          <ac:spMkLst>
            <pc:docMk/>
            <pc:sldMk cId="556349270" sldId="2147483596"/>
            <ac:spMk id="11" creationId="{3889EC6F-329C-DA7A-BA72-697542FBFC49}"/>
          </ac:spMkLst>
        </pc:spChg>
        <pc:spChg chg="mod">
          <ac:chgData name="Savini, John A" userId="f49ff7b2-30bb-415e-b9bc-cc7a6825fc56" providerId="ADAL" clId="{09849089-C678-5630-9E71-4D5871F2E40D}" dt="2026-07-06T19:51:16.377" v="7701" actId="20577"/>
          <ac:spMkLst>
            <pc:docMk/>
            <pc:sldMk cId="556349270" sldId="2147483596"/>
            <ac:spMk id="13" creationId="{10377817-1C94-0126-ACF2-700EB4637116}"/>
          </ac:spMkLst>
        </pc:spChg>
        <pc:spChg chg="mod">
          <ac:chgData name="Savini, John A" userId="f49ff7b2-30bb-415e-b9bc-cc7a6825fc56" providerId="ADAL" clId="{09849089-C678-5630-9E71-4D5871F2E40D}" dt="2026-07-06T17:34:05.718" v="7161" actId="20577"/>
          <ac:spMkLst>
            <pc:docMk/>
            <pc:sldMk cId="556349270" sldId="2147483596"/>
            <ac:spMk id="14" creationId="{65E8ACDB-6C86-87A1-4131-389C15269485}"/>
          </ac:spMkLst>
        </pc:spChg>
      </pc:sldChg>
      <pc:sldChg chg="modSp add mod">
        <pc:chgData name="Savini, John A" userId="f49ff7b2-30bb-415e-b9bc-cc7a6825fc56" providerId="ADAL" clId="{09849089-C678-5630-9E71-4D5871F2E40D}" dt="2026-07-06T19:52:14.478" v="7710" actId="20577"/>
        <pc:sldMkLst>
          <pc:docMk/>
          <pc:sldMk cId="3616173466" sldId="2147483597"/>
        </pc:sldMkLst>
        <pc:spChg chg="mod">
          <ac:chgData name="Savini, John A" userId="f49ff7b2-30bb-415e-b9bc-cc7a6825fc56" providerId="ADAL" clId="{09849089-C678-5630-9E71-4D5871F2E40D}" dt="2026-07-06T15:23:47.238" v="5578"/>
          <ac:spMkLst>
            <pc:docMk/>
            <pc:sldMk cId="3616173466" sldId="2147483597"/>
            <ac:spMk id="11" creationId="{A6ED3714-865F-8308-B728-26E3194789E1}"/>
          </ac:spMkLst>
        </pc:spChg>
        <pc:spChg chg="mod">
          <ac:chgData name="Savini, John A" userId="f49ff7b2-30bb-415e-b9bc-cc7a6825fc56" providerId="ADAL" clId="{09849089-C678-5630-9E71-4D5871F2E40D}" dt="2026-07-06T19:52:14.478" v="7710" actId="20577"/>
          <ac:spMkLst>
            <pc:docMk/>
            <pc:sldMk cId="3616173466" sldId="2147483597"/>
            <ac:spMk id="13" creationId="{6CC6B2FA-962D-013C-6C2F-1D5458402AD6}"/>
          </ac:spMkLst>
        </pc:spChg>
        <pc:spChg chg="mod">
          <ac:chgData name="Savini, John A" userId="f49ff7b2-30bb-415e-b9bc-cc7a6825fc56" providerId="ADAL" clId="{09849089-C678-5630-9E71-4D5871F2E40D}" dt="2026-07-06T15:24:26.974" v="5581" actId="207"/>
          <ac:spMkLst>
            <pc:docMk/>
            <pc:sldMk cId="3616173466" sldId="2147483597"/>
            <ac:spMk id="14" creationId="{D314547E-5949-79D4-83D0-FB732294FA14}"/>
          </ac:spMkLst>
        </pc:spChg>
      </pc:sldChg>
      <pc:sldChg chg="add del">
        <pc:chgData name="Savini, John A" userId="f49ff7b2-30bb-415e-b9bc-cc7a6825fc56" providerId="ADAL" clId="{09849089-C678-5630-9E71-4D5871F2E40D}" dt="2026-07-06T15:48:21.630" v="6106" actId="2696"/>
        <pc:sldMkLst>
          <pc:docMk/>
          <pc:sldMk cId="593883222" sldId="2147483598"/>
        </pc:sldMkLst>
      </pc:sldChg>
      <pc:sldChg chg="addSp delSp modSp add mod">
        <pc:chgData name="Savini, John A" userId="f49ff7b2-30bb-415e-b9bc-cc7a6825fc56" providerId="ADAL" clId="{09849089-C678-5630-9E71-4D5871F2E40D}" dt="2026-07-06T19:53:44.910" v="7723" actId="20577"/>
        <pc:sldMkLst>
          <pc:docMk/>
          <pc:sldMk cId="3171745916" sldId="2147483599"/>
        </pc:sldMkLst>
        <pc:spChg chg="mod">
          <ac:chgData name="Savini, John A" userId="f49ff7b2-30bb-415e-b9bc-cc7a6825fc56" providerId="ADAL" clId="{09849089-C678-5630-9E71-4D5871F2E40D}" dt="2026-07-06T15:41:24.744" v="5769" actId="20577"/>
          <ac:spMkLst>
            <pc:docMk/>
            <pc:sldMk cId="3171745916" sldId="2147483599"/>
            <ac:spMk id="2" creationId="{46B89B1B-98B5-468B-901B-6321687E7A26}"/>
          </ac:spMkLst>
        </pc:spChg>
        <pc:spChg chg="add mod">
          <ac:chgData name="Savini, John A" userId="f49ff7b2-30bb-415e-b9bc-cc7a6825fc56" providerId="ADAL" clId="{09849089-C678-5630-9E71-4D5871F2E40D}" dt="2026-07-06T15:44:09.001" v="6040"/>
          <ac:spMkLst>
            <pc:docMk/>
            <pc:sldMk cId="3171745916" sldId="2147483599"/>
            <ac:spMk id="3" creationId="{6258A9EF-29E4-0E53-43FA-06CB009E50D5}"/>
          </ac:spMkLst>
        </pc:spChg>
        <pc:spChg chg="mod">
          <ac:chgData name="Savini, John A" userId="f49ff7b2-30bb-415e-b9bc-cc7a6825fc56" providerId="ADAL" clId="{09849089-C678-5630-9E71-4D5871F2E40D}" dt="2026-07-06T15:44:40.467" v="6041"/>
          <ac:spMkLst>
            <pc:docMk/>
            <pc:sldMk cId="3171745916" sldId="2147483599"/>
            <ac:spMk id="5" creationId="{61D4D858-5003-0D58-EECE-68F99E049367}"/>
          </ac:spMkLst>
        </pc:spChg>
        <pc:spChg chg="mod">
          <ac:chgData name="Savini, John A" userId="f49ff7b2-30bb-415e-b9bc-cc7a6825fc56" providerId="ADAL" clId="{09849089-C678-5630-9E71-4D5871F2E40D}" dt="2026-07-06T15:44:40.467" v="6041"/>
          <ac:spMkLst>
            <pc:docMk/>
            <pc:sldMk cId="3171745916" sldId="2147483599"/>
            <ac:spMk id="9" creationId="{98AB5FD5-373D-A55B-EA48-432BB8E4CFA0}"/>
          </ac:spMkLst>
        </pc:spChg>
        <pc:spChg chg="add del mod">
          <ac:chgData name="Savini, John A" userId="f49ff7b2-30bb-415e-b9bc-cc7a6825fc56" providerId="ADAL" clId="{09849089-C678-5630-9E71-4D5871F2E40D}" dt="2026-07-06T15:44:55.722" v="6045" actId="478"/>
          <ac:spMkLst>
            <pc:docMk/>
            <pc:sldMk cId="3171745916" sldId="2147483599"/>
            <ac:spMk id="11" creationId="{ABB9194B-C674-B4B1-B719-D28DEDCC1635}"/>
          </ac:spMkLst>
        </pc:spChg>
        <pc:spChg chg="mod">
          <ac:chgData name="Savini, John A" userId="f49ff7b2-30bb-415e-b9bc-cc7a6825fc56" providerId="ADAL" clId="{09849089-C678-5630-9E71-4D5871F2E40D}" dt="2026-07-06T17:36:00.022" v="7221" actId="20577"/>
          <ac:spMkLst>
            <pc:docMk/>
            <pc:sldMk cId="3171745916" sldId="2147483599"/>
            <ac:spMk id="14" creationId="{F44A53B7-24F3-43B4-B3A8-8A8054253C94}"/>
          </ac:spMkLst>
        </pc:spChg>
        <pc:spChg chg="mod">
          <ac:chgData name="Savini, John A" userId="f49ff7b2-30bb-415e-b9bc-cc7a6825fc56" providerId="ADAL" clId="{09849089-C678-5630-9E71-4D5871F2E40D}" dt="2026-07-06T19:37:03.654" v="7529" actId="20577"/>
          <ac:spMkLst>
            <pc:docMk/>
            <pc:sldMk cId="3171745916" sldId="2147483599"/>
            <ac:spMk id="15" creationId="{F0C880A6-ABF2-4AFA-9482-22212AC63F2D}"/>
          </ac:spMkLst>
        </pc:spChg>
        <pc:spChg chg="mod">
          <ac:chgData name="Savini, John A" userId="f49ff7b2-30bb-415e-b9bc-cc7a6825fc56" providerId="ADAL" clId="{09849089-C678-5630-9E71-4D5871F2E40D}" dt="2026-07-06T17:35:13.065" v="7177" actId="20577"/>
          <ac:spMkLst>
            <pc:docMk/>
            <pc:sldMk cId="3171745916" sldId="2147483599"/>
            <ac:spMk id="16" creationId="{75ABFF0F-372A-48CB-BB04-3C5D352E3906}"/>
          </ac:spMkLst>
        </pc:spChg>
        <pc:spChg chg="mod">
          <ac:chgData name="Savini, John A" userId="f49ff7b2-30bb-415e-b9bc-cc7a6825fc56" providerId="ADAL" clId="{09849089-C678-5630-9E71-4D5871F2E40D}" dt="2026-07-06T19:53:44.910" v="7723" actId="20577"/>
          <ac:spMkLst>
            <pc:docMk/>
            <pc:sldMk cId="3171745916" sldId="2147483599"/>
            <ac:spMk id="17" creationId="{E29D613F-1770-49A5-844D-3CC378A57FA0}"/>
          </ac:spMkLst>
        </pc:spChg>
        <pc:spChg chg="add del mod">
          <ac:chgData name="Savini, John A" userId="f49ff7b2-30bb-415e-b9bc-cc7a6825fc56" providerId="ADAL" clId="{09849089-C678-5630-9E71-4D5871F2E40D}" dt="2026-07-06T15:44:56.498" v="6047" actId="478"/>
          <ac:spMkLst>
            <pc:docMk/>
            <pc:sldMk cId="3171745916" sldId="2147483599"/>
            <ac:spMk id="18" creationId="{1C25F9A2-9EB6-9443-9CDF-8E7E0A8D09B4}"/>
          </ac:spMkLst>
        </pc:spChg>
        <pc:spChg chg="mod">
          <ac:chgData name="Savini, John A" userId="f49ff7b2-30bb-415e-b9bc-cc7a6825fc56" providerId="ADAL" clId="{09849089-C678-5630-9E71-4D5871F2E40D}" dt="2026-07-06T15:45:01.748" v="6048"/>
          <ac:spMkLst>
            <pc:docMk/>
            <pc:sldMk cId="3171745916" sldId="2147483599"/>
            <ac:spMk id="25" creationId="{B3DFF8AB-8A5F-346C-7B25-8A781A5547D1}"/>
          </ac:spMkLst>
        </pc:spChg>
        <pc:spChg chg="mod">
          <ac:chgData name="Savini, John A" userId="f49ff7b2-30bb-415e-b9bc-cc7a6825fc56" providerId="ADAL" clId="{09849089-C678-5630-9E71-4D5871F2E40D}" dt="2026-07-06T15:45:01.748" v="6048"/>
          <ac:spMkLst>
            <pc:docMk/>
            <pc:sldMk cId="3171745916" sldId="2147483599"/>
            <ac:spMk id="29" creationId="{EA363F0B-9ACA-85CD-325C-52445A13B4A8}"/>
          </ac:spMkLst>
        </pc:spChg>
        <pc:spChg chg="mod">
          <ac:chgData name="Savini, John A" userId="f49ff7b2-30bb-415e-b9bc-cc7a6825fc56" providerId="ADAL" clId="{09849089-C678-5630-9E71-4D5871F2E40D}" dt="2026-07-06T15:45:01.748" v="6048"/>
          <ac:spMkLst>
            <pc:docMk/>
            <pc:sldMk cId="3171745916" sldId="2147483599"/>
            <ac:spMk id="31" creationId="{22BCD248-12A5-0BD0-3781-FA015B380443}"/>
          </ac:spMkLst>
        </pc:spChg>
        <pc:spChg chg="mod">
          <ac:chgData name="Savini, John A" userId="f49ff7b2-30bb-415e-b9bc-cc7a6825fc56" providerId="ADAL" clId="{09849089-C678-5630-9E71-4D5871F2E40D}" dt="2026-07-06T15:45:01.748" v="6048"/>
          <ac:spMkLst>
            <pc:docMk/>
            <pc:sldMk cId="3171745916" sldId="2147483599"/>
            <ac:spMk id="33" creationId="{582FBE4B-BE3F-E4AB-66B9-468DD75CB4E8}"/>
          </ac:spMkLst>
        </pc:spChg>
        <pc:spChg chg="del mod">
          <ac:chgData name="Savini, John A" userId="f49ff7b2-30bb-415e-b9bc-cc7a6825fc56" providerId="ADAL" clId="{09849089-C678-5630-9E71-4D5871F2E40D}" dt="2026-07-06T15:45:44.419" v="6054" actId="478"/>
          <ac:spMkLst>
            <pc:docMk/>
            <pc:sldMk cId="3171745916" sldId="2147483599"/>
            <ac:spMk id="36" creationId="{AEE98092-FB4F-1EDA-973A-448F7124250F}"/>
          </ac:spMkLst>
        </pc:spChg>
        <pc:spChg chg="del mod topLvl">
          <ac:chgData name="Savini, John A" userId="f49ff7b2-30bb-415e-b9bc-cc7a6825fc56" providerId="ADAL" clId="{09849089-C678-5630-9E71-4D5871F2E40D}" dt="2026-07-06T15:47:00.748" v="6083" actId="478"/>
          <ac:spMkLst>
            <pc:docMk/>
            <pc:sldMk cId="3171745916" sldId="2147483599"/>
            <ac:spMk id="40" creationId="{0CBA7E35-B100-F45E-11A6-5883F6850A99}"/>
          </ac:spMkLst>
        </pc:spChg>
        <pc:spChg chg="del mod topLvl">
          <ac:chgData name="Savini, John A" userId="f49ff7b2-30bb-415e-b9bc-cc7a6825fc56" providerId="ADAL" clId="{09849089-C678-5630-9E71-4D5871F2E40D}" dt="2026-07-06T15:46:06.311" v="6060" actId="478"/>
          <ac:spMkLst>
            <pc:docMk/>
            <pc:sldMk cId="3171745916" sldId="2147483599"/>
            <ac:spMk id="42" creationId="{18E3756E-C516-1CFE-7DA4-A8604454C644}"/>
          </ac:spMkLst>
        </pc:spChg>
        <pc:spChg chg="del mod">
          <ac:chgData name="Savini, John A" userId="f49ff7b2-30bb-415e-b9bc-cc7a6825fc56" providerId="ADAL" clId="{09849089-C678-5630-9E71-4D5871F2E40D}" dt="2026-07-06T15:45:30.623" v="6052" actId="478"/>
          <ac:spMkLst>
            <pc:docMk/>
            <pc:sldMk cId="3171745916" sldId="2147483599"/>
            <ac:spMk id="44" creationId="{C39B2C59-8ADF-74D5-DC42-AE248323457E}"/>
          </ac:spMkLst>
        </pc:spChg>
        <pc:grpChg chg="add mod">
          <ac:chgData name="Savini, John A" userId="f49ff7b2-30bb-415e-b9bc-cc7a6825fc56" providerId="ADAL" clId="{09849089-C678-5630-9E71-4D5871F2E40D}" dt="2026-07-06T15:44:40.467" v="6041"/>
          <ac:grpSpMkLst>
            <pc:docMk/>
            <pc:sldMk cId="3171745916" sldId="2147483599"/>
            <ac:grpSpMk id="4" creationId="{D5B5B8B2-C226-55B0-15DB-2AD416128118}"/>
          </ac:grpSpMkLst>
        </pc:grpChg>
        <pc:grpChg chg="add del">
          <ac:chgData name="Savini, John A" userId="f49ff7b2-30bb-415e-b9bc-cc7a6825fc56" providerId="ADAL" clId="{09849089-C678-5630-9E71-4D5871F2E40D}" dt="2026-07-06T15:44:56.498" v="6047" actId="478"/>
          <ac:grpSpMkLst>
            <pc:docMk/>
            <pc:sldMk cId="3171745916" sldId="2147483599"/>
            <ac:grpSpMk id="7" creationId="{B23EB368-B612-3677-2AB3-DF15A1D4D220}"/>
          </ac:grpSpMkLst>
        </pc:grpChg>
        <pc:grpChg chg="add del mod">
          <ac:chgData name="Savini, John A" userId="f49ff7b2-30bb-415e-b9bc-cc7a6825fc56" providerId="ADAL" clId="{09849089-C678-5630-9E71-4D5871F2E40D}" dt="2026-07-06T15:44:55.722" v="6045" actId="478"/>
          <ac:grpSpMkLst>
            <pc:docMk/>
            <pc:sldMk cId="3171745916" sldId="2147483599"/>
            <ac:grpSpMk id="8" creationId="{943B317A-8548-488C-3757-79F604ACBCAE}"/>
          </ac:grpSpMkLst>
        </pc:grpChg>
        <pc:grpChg chg="add mod">
          <ac:chgData name="Savini, John A" userId="f49ff7b2-30bb-415e-b9bc-cc7a6825fc56" providerId="ADAL" clId="{09849089-C678-5630-9E71-4D5871F2E40D}" dt="2026-07-06T15:45:01.748" v="6048"/>
          <ac:grpSpMkLst>
            <pc:docMk/>
            <pc:sldMk cId="3171745916" sldId="2147483599"/>
            <ac:grpSpMk id="24" creationId="{6BA43336-302E-F71E-1ABB-07E752E960CE}"/>
          </ac:grpSpMkLst>
        </pc:grpChg>
        <pc:grpChg chg="mod">
          <ac:chgData name="Savini, John A" userId="f49ff7b2-30bb-415e-b9bc-cc7a6825fc56" providerId="ADAL" clId="{09849089-C678-5630-9E71-4D5871F2E40D}" dt="2026-07-06T15:45:01.748" v="6048"/>
          <ac:grpSpMkLst>
            <pc:docMk/>
            <pc:sldMk cId="3171745916" sldId="2147483599"/>
            <ac:grpSpMk id="28" creationId="{224AB96A-A615-210B-3243-40FF081C1D3A}"/>
          </ac:grpSpMkLst>
        </pc:grpChg>
        <pc:grpChg chg="add del mod">
          <ac:chgData name="Savini, John A" userId="f49ff7b2-30bb-415e-b9bc-cc7a6825fc56" providerId="ADAL" clId="{09849089-C678-5630-9E71-4D5871F2E40D}" dt="2026-07-06T15:45:59.476" v="6058" actId="165"/>
          <ac:grpSpMkLst>
            <pc:docMk/>
            <pc:sldMk cId="3171745916" sldId="2147483599"/>
            <ac:grpSpMk id="35" creationId="{707B5F43-F715-DD04-BD6E-585F2BA073D2}"/>
          </ac:grpSpMkLst>
        </pc:grpChg>
        <pc:grpChg chg="del">
          <ac:chgData name="Savini, John A" userId="f49ff7b2-30bb-415e-b9bc-cc7a6825fc56" providerId="ADAL" clId="{09849089-C678-5630-9E71-4D5871F2E40D}" dt="2026-07-06T15:45:30.623" v="6052" actId="478"/>
          <ac:grpSpMkLst>
            <pc:docMk/>
            <pc:sldMk cId="3171745916" sldId="2147483599"/>
            <ac:grpSpMk id="38" creationId="{8A85FD45-9D26-3B8F-45A0-296DCE7E8212}"/>
          </ac:grpSpMkLst>
        </pc:grpChg>
        <pc:grpChg chg="del mod topLvl">
          <ac:chgData name="Savini, John A" userId="f49ff7b2-30bb-415e-b9bc-cc7a6825fc56" providerId="ADAL" clId="{09849089-C678-5630-9E71-4D5871F2E40D}" dt="2026-07-06T15:46:06.311" v="6060" actId="478"/>
          <ac:grpSpMkLst>
            <pc:docMk/>
            <pc:sldMk cId="3171745916" sldId="2147483599"/>
            <ac:grpSpMk id="39" creationId="{B861FAA5-87BA-BAF6-E4B8-2420D5E1C8F9}"/>
          </ac:grpSpMkLst>
        </pc:grpChg>
        <pc:picChg chg="mod">
          <ac:chgData name="Savini, John A" userId="f49ff7b2-30bb-415e-b9bc-cc7a6825fc56" providerId="ADAL" clId="{09849089-C678-5630-9E71-4D5871F2E40D}" dt="2026-07-06T15:44:40.467" v="6041"/>
          <ac:picMkLst>
            <pc:docMk/>
            <pc:sldMk cId="3171745916" sldId="2147483599"/>
            <ac:picMk id="6" creationId="{A757468B-86E0-5815-F0BF-B344406C5ABA}"/>
          </ac:picMkLst>
        </pc:picChg>
        <pc:picChg chg="mod">
          <ac:chgData name="Savini, John A" userId="f49ff7b2-30bb-415e-b9bc-cc7a6825fc56" providerId="ADAL" clId="{09849089-C678-5630-9E71-4D5871F2E40D}" dt="2026-07-06T15:44:40.467" v="6041"/>
          <ac:picMkLst>
            <pc:docMk/>
            <pc:sldMk cId="3171745916" sldId="2147483599"/>
            <ac:picMk id="10" creationId="{A4A33ABD-26C4-04A6-C666-73F7E4A0EF23}"/>
          </ac:picMkLst>
        </pc:picChg>
        <pc:picChg chg="mod">
          <ac:chgData name="Savini, John A" userId="f49ff7b2-30bb-415e-b9bc-cc7a6825fc56" providerId="ADAL" clId="{09849089-C678-5630-9E71-4D5871F2E40D}" dt="2026-07-06T15:44:55.722" v="6045" actId="478"/>
          <ac:picMkLst>
            <pc:docMk/>
            <pc:sldMk cId="3171745916" sldId="2147483599"/>
            <ac:picMk id="12" creationId="{3DC5B26C-4D17-05AE-CB4D-6C0661C8FA19}"/>
          </ac:picMkLst>
        </pc:picChg>
        <pc:picChg chg="del">
          <ac:chgData name="Savini, John A" userId="f49ff7b2-30bb-415e-b9bc-cc7a6825fc56" providerId="ADAL" clId="{09849089-C678-5630-9E71-4D5871F2E40D}" dt="2026-07-06T15:44:01.430" v="6039" actId="478"/>
          <ac:picMkLst>
            <pc:docMk/>
            <pc:sldMk cId="3171745916" sldId="2147483599"/>
            <ac:picMk id="19" creationId="{8FBCD3F6-FAAC-4923-8BEA-AFDC5DB14D5C}"/>
          </ac:picMkLst>
        </pc:picChg>
        <pc:picChg chg="del">
          <ac:chgData name="Savini, John A" userId="f49ff7b2-30bb-415e-b9bc-cc7a6825fc56" providerId="ADAL" clId="{09849089-C678-5630-9E71-4D5871F2E40D}" dt="2026-07-06T15:53:16.325" v="6580" actId="478"/>
          <ac:picMkLst>
            <pc:docMk/>
            <pc:sldMk cId="3171745916" sldId="2147483599"/>
            <ac:picMk id="20" creationId="{BF51F0AA-C164-4EC1-BCEA-C20C8B7EE06E}"/>
          </ac:picMkLst>
        </pc:picChg>
        <pc:picChg chg="del mod">
          <ac:chgData name="Savini, John A" userId="f49ff7b2-30bb-415e-b9bc-cc7a6825fc56" providerId="ADAL" clId="{09849089-C678-5630-9E71-4D5871F2E40D}" dt="2026-07-06T15:56:30.084" v="6806" actId="478"/>
          <ac:picMkLst>
            <pc:docMk/>
            <pc:sldMk cId="3171745916" sldId="2147483599"/>
            <ac:picMk id="21" creationId="{F0F3ABEF-7F6C-47BD-BDFF-BF3222499D5B}"/>
          </ac:picMkLst>
        </pc:picChg>
        <pc:picChg chg="mod">
          <ac:chgData name="Savini, John A" userId="f49ff7b2-30bb-415e-b9bc-cc7a6825fc56" providerId="ADAL" clId="{09849089-C678-5630-9E71-4D5871F2E40D}" dt="2026-07-06T15:58:32.199" v="6998" actId="14100"/>
          <ac:picMkLst>
            <pc:docMk/>
            <pc:sldMk cId="3171745916" sldId="2147483599"/>
            <ac:picMk id="22" creationId="{63001317-EEED-4DE6-810B-2CA0479FEB2E}"/>
          </ac:picMkLst>
        </pc:picChg>
        <pc:picChg chg="add del mod">
          <ac:chgData name="Savini, John A" userId="f49ff7b2-30bb-415e-b9bc-cc7a6825fc56" providerId="ADAL" clId="{09849089-C678-5630-9E71-4D5871F2E40D}" dt="2026-07-06T15:44:56.498" v="6047" actId="478"/>
          <ac:picMkLst>
            <pc:docMk/>
            <pc:sldMk cId="3171745916" sldId="2147483599"/>
            <ac:picMk id="23" creationId="{CFBBB42B-0CDC-4C63-603E-226FD2D961F3}"/>
          </ac:picMkLst>
        </pc:picChg>
        <pc:picChg chg="mod">
          <ac:chgData name="Savini, John A" userId="f49ff7b2-30bb-415e-b9bc-cc7a6825fc56" providerId="ADAL" clId="{09849089-C678-5630-9E71-4D5871F2E40D}" dt="2026-07-06T15:45:01.748" v="6048"/>
          <ac:picMkLst>
            <pc:docMk/>
            <pc:sldMk cId="3171745916" sldId="2147483599"/>
            <ac:picMk id="26" creationId="{FDBBD410-79D2-A3A2-7862-F338BE930524}"/>
          </ac:picMkLst>
        </pc:picChg>
        <pc:picChg chg="mod">
          <ac:chgData name="Savini, John A" userId="f49ff7b2-30bb-415e-b9bc-cc7a6825fc56" providerId="ADAL" clId="{09849089-C678-5630-9E71-4D5871F2E40D}" dt="2026-07-06T15:45:01.748" v="6048"/>
          <ac:picMkLst>
            <pc:docMk/>
            <pc:sldMk cId="3171745916" sldId="2147483599"/>
            <ac:picMk id="30" creationId="{6481AD91-61E8-6B29-DD93-ABB03F592BA0}"/>
          </ac:picMkLst>
        </pc:picChg>
        <pc:picChg chg="mod">
          <ac:chgData name="Savini, John A" userId="f49ff7b2-30bb-415e-b9bc-cc7a6825fc56" providerId="ADAL" clId="{09849089-C678-5630-9E71-4D5871F2E40D}" dt="2026-07-06T15:45:01.748" v="6048"/>
          <ac:picMkLst>
            <pc:docMk/>
            <pc:sldMk cId="3171745916" sldId="2147483599"/>
            <ac:picMk id="32" creationId="{A2FE096E-7B9C-9B9B-8D16-276F732295BD}"/>
          </ac:picMkLst>
        </pc:picChg>
        <pc:picChg chg="mod">
          <ac:chgData name="Savini, John A" userId="f49ff7b2-30bb-415e-b9bc-cc7a6825fc56" providerId="ADAL" clId="{09849089-C678-5630-9E71-4D5871F2E40D}" dt="2026-07-06T15:45:01.748" v="6048"/>
          <ac:picMkLst>
            <pc:docMk/>
            <pc:sldMk cId="3171745916" sldId="2147483599"/>
            <ac:picMk id="34" creationId="{BCD1FDA7-332D-08B4-C7CA-23828F3E6020}"/>
          </ac:picMkLst>
        </pc:picChg>
        <pc:picChg chg="del mod">
          <ac:chgData name="Savini, John A" userId="f49ff7b2-30bb-415e-b9bc-cc7a6825fc56" providerId="ADAL" clId="{09849089-C678-5630-9E71-4D5871F2E40D}" dt="2026-07-06T15:45:49.764" v="6057" actId="478"/>
          <ac:picMkLst>
            <pc:docMk/>
            <pc:sldMk cId="3171745916" sldId="2147483599"/>
            <ac:picMk id="37" creationId="{0D626E5C-2F8B-7512-E6A3-400B2585C947}"/>
          </ac:picMkLst>
        </pc:picChg>
        <pc:picChg chg="mod topLvl">
          <ac:chgData name="Savini, John A" userId="f49ff7b2-30bb-415e-b9bc-cc7a6825fc56" providerId="ADAL" clId="{09849089-C678-5630-9E71-4D5871F2E40D}" dt="2026-07-06T18:11:35.547" v="7453" actId="1035"/>
          <ac:picMkLst>
            <pc:docMk/>
            <pc:sldMk cId="3171745916" sldId="2147483599"/>
            <ac:picMk id="41" creationId="{0708BDAA-C8D1-C323-19EF-48BC62FA516C}"/>
          </ac:picMkLst>
        </pc:picChg>
        <pc:picChg chg="mod topLvl">
          <ac:chgData name="Savini, John A" userId="f49ff7b2-30bb-415e-b9bc-cc7a6825fc56" providerId="ADAL" clId="{09849089-C678-5630-9E71-4D5871F2E40D}" dt="2026-07-06T15:51:31.540" v="6400" actId="12789"/>
          <ac:picMkLst>
            <pc:docMk/>
            <pc:sldMk cId="3171745916" sldId="2147483599"/>
            <ac:picMk id="43" creationId="{144F9FCE-870C-5BCB-F6FD-6DC948316182}"/>
          </ac:picMkLst>
        </pc:picChg>
        <pc:picChg chg="mod topLvl">
          <ac:chgData name="Savini, John A" userId="f49ff7b2-30bb-415e-b9bc-cc7a6825fc56" providerId="ADAL" clId="{09849089-C678-5630-9E71-4D5871F2E40D}" dt="2026-07-06T15:51:40.301" v="6401" actId="12788"/>
          <ac:picMkLst>
            <pc:docMk/>
            <pc:sldMk cId="3171745916" sldId="2147483599"/>
            <ac:picMk id="45" creationId="{867B3D25-9EB2-D7A0-83F2-6347F48C55FD}"/>
          </ac:picMkLst>
        </pc:picChg>
      </pc:sldChg>
      <pc:sldChg chg="new del">
        <pc:chgData name="Savini, John A" userId="f49ff7b2-30bb-415e-b9bc-cc7a6825fc56" providerId="ADAL" clId="{09849089-C678-5630-9E71-4D5871F2E40D}" dt="2026-07-06T19:45:50.968" v="7566" actId="2696"/>
        <pc:sldMkLst>
          <pc:docMk/>
          <pc:sldMk cId="777411883" sldId="2147483600"/>
        </pc:sldMkLst>
      </pc:sldChg>
      <pc:sldChg chg="new del">
        <pc:chgData name="Savini, John A" userId="f49ff7b2-30bb-415e-b9bc-cc7a6825fc56" providerId="ADAL" clId="{09849089-C678-5630-9E71-4D5871F2E40D}" dt="2026-07-06T19:44:21.815" v="7563" actId="2696"/>
        <pc:sldMkLst>
          <pc:docMk/>
          <pc:sldMk cId="1026178084" sldId="2147483600"/>
        </pc:sldMkLst>
      </pc:sldChg>
      <pc:sldChg chg="new del">
        <pc:chgData name="Savini, John A" userId="f49ff7b2-30bb-415e-b9bc-cc7a6825fc56" providerId="ADAL" clId="{09849089-C678-5630-9E71-4D5871F2E40D}" dt="2026-07-06T19:48:06.658" v="7571" actId="2696"/>
        <pc:sldMkLst>
          <pc:docMk/>
          <pc:sldMk cId="2199159772" sldId="2147483600"/>
        </pc:sldMkLst>
      </pc:sldChg>
      <pc:sldChg chg="delSp modSp new mod">
        <pc:chgData name="Savini, John A" userId="f49ff7b2-30bb-415e-b9bc-cc7a6825fc56" providerId="ADAL" clId="{09849089-C678-5630-9E71-4D5871F2E40D}" dt="2026-07-06T19:57:41.835" v="7807" actId="20577"/>
        <pc:sldMkLst>
          <pc:docMk/>
          <pc:sldMk cId="557123072" sldId="2147483601"/>
        </pc:sldMkLst>
        <pc:spChg chg="mod">
          <ac:chgData name="Savini, John A" userId="f49ff7b2-30bb-415e-b9bc-cc7a6825fc56" providerId="ADAL" clId="{09849089-C678-5630-9E71-4D5871F2E40D}" dt="2026-07-06T19:57:41.835" v="7807" actId="20577"/>
          <ac:spMkLst>
            <pc:docMk/>
            <pc:sldMk cId="557123072" sldId="2147483601"/>
            <ac:spMk id="2" creationId="{02CBA417-3CFC-454A-BD5D-9C960BCC447B}"/>
          </ac:spMkLst>
        </pc:spChg>
        <pc:spChg chg="del mod">
          <ac:chgData name="Savini, John A" userId="f49ff7b2-30bb-415e-b9bc-cc7a6825fc56" providerId="ADAL" clId="{09849089-C678-5630-9E71-4D5871F2E40D}" dt="2026-07-06T19:57:30.659" v="7769" actId="478"/>
          <ac:spMkLst>
            <pc:docMk/>
            <pc:sldMk cId="557123072" sldId="2147483601"/>
            <ac:spMk id="3" creationId="{FE100F6F-06DA-20DA-036F-E1FFBF86E0AE}"/>
          </ac:spMkLst>
        </pc:spChg>
      </pc:sldChg>
      <pc:sldChg chg="delSp modSp add mod">
        <pc:chgData name="Savini, John A" userId="f49ff7b2-30bb-415e-b9bc-cc7a6825fc56" providerId="ADAL" clId="{09849089-C678-5630-9E71-4D5871F2E40D}" dt="2026-07-06T19:57:22.901" v="7768" actId="20577"/>
        <pc:sldMkLst>
          <pc:docMk/>
          <pc:sldMk cId="3152446351" sldId="2147483602"/>
        </pc:sldMkLst>
        <pc:spChg chg="mod">
          <ac:chgData name="Savini, John A" userId="f49ff7b2-30bb-415e-b9bc-cc7a6825fc56" providerId="ADAL" clId="{09849089-C678-5630-9E71-4D5871F2E40D}" dt="2026-07-06T19:57:22.901" v="7768" actId="20577"/>
          <ac:spMkLst>
            <pc:docMk/>
            <pc:sldMk cId="3152446351" sldId="2147483602"/>
            <ac:spMk id="2" creationId="{BA98832D-FB98-60BC-C1E0-822AE4235D58}"/>
          </ac:spMkLst>
        </pc:spChg>
        <pc:spChg chg="del mod">
          <ac:chgData name="Savini, John A" userId="f49ff7b2-30bb-415e-b9bc-cc7a6825fc56" providerId="ADAL" clId="{09849089-C678-5630-9E71-4D5871F2E40D}" dt="2026-07-06T19:49:12.276" v="7670" actId="478"/>
          <ac:spMkLst>
            <pc:docMk/>
            <pc:sldMk cId="3152446351" sldId="2147483602"/>
            <ac:spMk id="3" creationId="{3E06CBD9-B5F3-4CB8-A14D-E309E53CE8A1}"/>
          </ac:spMkLst>
        </pc:spChg>
      </pc:sldChg>
      <pc:sldMasterChg chg="del delSldLayout">
        <pc:chgData name="Savini, John A" userId="f49ff7b2-30bb-415e-b9bc-cc7a6825fc56" providerId="ADAL" clId="{09849089-C678-5630-9E71-4D5871F2E40D}" dt="2026-07-06T19:47:15.690" v="7569"/>
        <pc:sldMasterMkLst>
          <pc:docMk/>
          <pc:sldMasterMk cId="2179004156" sldId="2147483848"/>
        </pc:sldMasterMkLst>
        <pc:sldLayoutChg chg="del">
          <pc:chgData name="Savini, John A" userId="f49ff7b2-30bb-415e-b9bc-cc7a6825fc56" providerId="ADAL" clId="{09849089-C678-5630-9E71-4D5871F2E40D}" dt="2026-07-06T19:47:15.690" v="7569"/>
          <pc:sldLayoutMkLst>
            <pc:docMk/>
            <pc:sldMasterMk cId="2179004156" sldId="2147483848"/>
            <pc:sldLayoutMk cId="3423728915" sldId="2147483849"/>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516252008" sldId="2147483850"/>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659898180" sldId="2147483851"/>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113904954" sldId="2147483852"/>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627830727" sldId="2147483853"/>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850993765" sldId="2147483854"/>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1393673180" sldId="2147483855"/>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399604200" sldId="2147483856"/>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1961713111" sldId="2147483857"/>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797863839" sldId="2147483858"/>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673959940" sldId="2147483859"/>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941728169" sldId="2147483860"/>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4059470942" sldId="2147483861"/>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034896650" sldId="2147483862"/>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821804941" sldId="2147483863"/>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437838142" sldId="2147483864"/>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614501980" sldId="2147483865"/>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617520850" sldId="2147483866"/>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419793923" sldId="2147483867"/>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981894400" sldId="2147483868"/>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895627388" sldId="2147483869"/>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894373958" sldId="2147483870"/>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445968726" sldId="2147483871"/>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543567837" sldId="2147483872"/>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55679057" sldId="2147483873"/>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1441312174" sldId="2147483874"/>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391925902" sldId="2147483875"/>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544192273" sldId="2147483876"/>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956932548" sldId="2147483877"/>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24942851" sldId="2147483878"/>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474460682" sldId="2147483879"/>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977953622" sldId="2147483880"/>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335153982" sldId="2147483881"/>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926827944" sldId="2147483882"/>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1608054448" sldId="2147483883"/>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3356744412" sldId="2147483884"/>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2820086256" sldId="2147483885"/>
          </pc:sldLayoutMkLst>
        </pc:sldLayoutChg>
        <pc:sldLayoutChg chg="del">
          <pc:chgData name="Savini, John A" userId="f49ff7b2-30bb-415e-b9bc-cc7a6825fc56" providerId="ADAL" clId="{09849089-C678-5630-9E71-4D5871F2E40D}" dt="2026-07-06T19:47:15.690" v="7569"/>
          <pc:sldLayoutMkLst>
            <pc:docMk/>
            <pc:sldMasterMk cId="2179004156" sldId="2147483848"/>
            <pc:sldLayoutMk cId="165087235" sldId="2147483886"/>
          </pc:sldLayoutMkLst>
        </pc:sldLayoutChg>
      </pc:sldMasterChg>
      <pc:sldMasterChg chg="del delSldLayout">
        <pc:chgData name="Savini, John A" userId="f49ff7b2-30bb-415e-b9bc-cc7a6825fc56" providerId="ADAL" clId="{09849089-C678-5630-9E71-4D5871F2E40D}" dt="2026-07-06T19:47:15.690" v="7569"/>
        <pc:sldMasterMkLst>
          <pc:docMk/>
          <pc:sldMasterMk cId="1091621111" sldId="2147483887"/>
        </pc:sldMasterMkLst>
        <pc:sldLayoutChg chg="del">
          <pc:chgData name="Savini, John A" userId="f49ff7b2-30bb-415e-b9bc-cc7a6825fc56" providerId="ADAL" clId="{09849089-C678-5630-9E71-4D5871F2E40D}" dt="2026-07-06T19:47:15.690" v="7569"/>
          <pc:sldLayoutMkLst>
            <pc:docMk/>
            <pc:sldMasterMk cId="1091621111" sldId="2147483887"/>
            <pc:sldLayoutMk cId="3059380005" sldId="2147483888"/>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435239157" sldId="2147483889"/>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938541258" sldId="2147483890"/>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42390683" sldId="2147483891"/>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8121526" sldId="2147483892"/>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458301576" sldId="2147483893"/>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527814540" sldId="2147483894"/>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545230054" sldId="2147483895"/>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243906149" sldId="2147483896"/>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326570423" sldId="2147483897"/>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776026166" sldId="2147483898"/>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936257216" sldId="2147483899"/>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3857377" sldId="2147483900"/>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546767309" sldId="2147483901"/>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250151409" sldId="2147483902"/>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661998725" sldId="2147483903"/>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614715486" sldId="2147483904"/>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81148400" sldId="2147483905"/>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792779872" sldId="2147483906"/>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220181746" sldId="2147483907"/>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466455306" sldId="2147483908"/>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172789078" sldId="2147483909"/>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544710400" sldId="2147483910"/>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4190997925" sldId="2147483911"/>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779575583" sldId="2147483912"/>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990138988" sldId="2147483913"/>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185625474" sldId="2147483914"/>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990543053" sldId="2147483915"/>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962474749" sldId="2147483916"/>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717214812" sldId="2147483917"/>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4226390740" sldId="2147483918"/>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465827842" sldId="2147483919"/>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2718371571" sldId="2147483920"/>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4011938341" sldId="2147483921"/>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555949340" sldId="2147483922"/>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3916326386" sldId="2147483923"/>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4198143824" sldId="2147483924"/>
          </pc:sldLayoutMkLst>
        </pc:sldLayoutChg>
        <pc:sldLayoutChg chg="del">
          <pc:chgData name="Savini, John A" userId="f49ff7b2-30bb-415e-b9bc-cc7a6825fc56" providerId="ADAL" clId="{09849089-C678-5630-9E71-4D5871F2E40D}" dt="2026-07-06T19:47:15.690" v="7569"/>
          <pc:sldLayoutMkLst>
            <pc:docMk/>
            <pc:sldMasterMk cId="1091621111" sldId="2147483887"/>
            <pc:sldLayoutMk cId="1306826658" sldId="2147483925"/>
          </pc:sldLayoutMkLst>
        </pc:sldLayoutChg>
      </pc:sldMasterChg>
      <pc:sldMasterChg chg="new mod addSldLayout">
        <pc:chgData name="Savini, John A" userId="f49ff7b2-30bb-415e-b9bc-cc7a6825fc56" providerId="ADAL" clId="{09849089-C678-5630-9E71-4D5871F2E40D}" dt="2026-07-06T19:45:35.097" v="7565" actId="6938"/>
        <pc:sldMasterMkLst>
          <pc:docMk/>
          <pc:sldMasterMk cId="1933078041" sldId="2147483927"/>
        </pc:sldMasterMkLst>
        <pc:sldLayoutChg chg="new replId">
          <pc:chgData name="Savini, John A" userId="f49ff7b2-30bb-415e-b9bc-cc7a6825fc56" providerId="ADAL" clId="{09849089-C678-5630-9E71-4D5871F2E40D}" dt="2026-07-06T19:45:35.097" v="7565" actId="6938"/>
          <pc:sldLayoutMkLst>
            <pc:docMk/>
            <pc:sldMasterMk cId="1933078041" sldId="2147483927"/>
            <pc:sldLayoutMk cId="2298822159" sldId="2147483928"/>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3473142161" sldId="2147483929"/>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450649424" sldId="2147483930"/>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593109541" sldId="2147483931"/>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2926996787" sldId="2147483932"/>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3116096474" sldId="2147483933"/>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4198670959" sldId="2147483934"/>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2613340934" sldId="2147483935"/>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3130718127" sldId="2147483936"/>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3671913708" sldId="2147483937"/>
          </pc:sldLayoutMkLst>
        </pc:sldLayoutChg>
        <pc:sldLayoutChg chg="new replId">
          <pc:chgData name="Savini, John A" userId="f49ff7b2-30bb-415e-b9bc-cc7a6825fc56" providerId="ADAL" clId="{09849089-C678-5630-9E71-4D5871F2E40D}" dt="2026-07-06T19:45:35.097" v="7565" actId="6938"/>
          <pc:sldLayoutMkLst>
            <pc:docMk/>
            <pc:sldMasterMk cId="1933078041" sldId="2147483927"/>
            <pc:sldLayoutMk cId="2478836175" sldId="2147483938"/>
          </pc:sldLayoutMkLst>
        </pc:sldLayoutChg>
      </pc:sldMasterChg>
      <pc:sldMasterChg chg="new del mod addSldLayout delSldLayout">
        <pc:chgData name="Savini, John A" userId="f49ff7b2-30bb-415e-b9bc-cc7a6825fc56" providerId="ADAL" clId="{09849089-C678-5630-9E71-4D5871F2E40D}" dt="2026-07-06T19:47:15.690" v="7569"/>
        <pc:sldMasterMkLst>
          <pc:docMk/>
          <pc:sldMasterMk cId="95773376" sldId="2147483939"/>
        </pc:sldMasterMkLst>
        <pc:sldLayoutChg chg="new del replId">
          <pc:chgData name="Savini, John A" userId="f49ff7b2-30bb-415e-b9bc-cc7a6825fc56" providerId="ADAL" clId="{09849089-C678-5630-9E71-4D5871F2E40D}" dt="2026-07-06T19:47:15.690" v="7569"/>
          <pc:sldLayoutMkLst>
            <pc:docMk/>
            <pc:sldMasterMk cId="95773376" sldId="2147483939"/>
            <pc:sldLayoutMk cId="508731916" sldId="2147483940"/>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913427029" sldId="2147483941"/>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552111039" sldId="2147483942"/>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3165199098" sldId="2147483943"/>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1912563494" sldId="2147483944"/>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1210007880" sldId="2147483945"/>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4185024139" sldId="2147483946"/>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954284376" sldId="2147483947"/>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927814170" sldId="2147483948"/>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1357097258" sldId="2147483949"/>
          </pc:sldLayoutMkLst>
        </pc:sldLayoutChg>
        <pc:sldLayoutChg chg="new del replId">
          <pc:chgData name="Savini, John A" userId="f49ff7b2-30bb-415e-b9bc-cc7a6825fc56" providerId="ADAL" clId="{09849089-C678-5630-9E71-4D5871F2E40D}" dt="2026-07-06T19:47:15.690" v="7569"/>
          <pc:sldLayoutMkLst>
            <pc:docMk/>
            <pc:sldMasterMk cId="95773376" sldId="2147483939"/>
            <pc:sldLayoutMk cId="2736165659" sldId="214748395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BF0EC6-2403-4BB9-9194-22F5A2886AEC}" type="datetimeFigureOut">
              <a:rPr lang="en-US" smtClean="0"/>
              <a:t>7/6/2026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7A484B-34A1-48D2-9E2D-0627AE5C619C}" type="slidenum">
              <a:rPr lang="en-US" smtClean="0"/>
              <a:t>‹#›</a:t>
            </a:fld>
            <a:endParaRPr lang="en-US"/>
          </a:p>
        </p:txBody>
      </p:sp>
    </p:spTree>
    <p:extLst>
      <p:ext uri="{BB962C8B-B14F-4D97-AF65-F5344CB8AC3E}">
        <p14:creationId xmlns:p14="http://schemas.microsoft.com/office/powerpoint/2010/main" val="1384182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484B-34A1-48D2-9E2D-0627AE5C619C}" type="slidenum">
              <a:rPr lang="en-US" smtClean="0"/>
              <a:t>3</a:t>
            </a:fld>
            <a:endParaRPr lang="en-US"/>
          </a:p>
        </p:txBody>
      </p:sp>
    </p:spTree>
    <p:extLst>
      <p:ext uri="{BB962C8B-B14F-4D97-AF65-F5344CB8AC3E}">
        <p14:creationId xmlns:p14="http://schemas.microsoft.com/office/powerpoint/2010/main" val="1799815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5E816B-EE8A-4A59-BF27-832760D86835}" type="slidenum">
              <a:rPr lang="en-US" smtClean="0"/>
              <a:t>4</a:t>
            </a:fld>
            <a:endParaRPr lang="en-US"/>
          </a:p>
        </p:txBody>
      </p:sp>
    </p:spTree>
    <p:extLst>
      <p:ext uri="{BB962C8B-B14F-4D97-AF65-F5344CB8AC3E}">
        <p14:creationId xmlns:p14="http://schemas.microsoft.com/office/powerpoint/2010/main" val="108175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5E816B-EE8A-4A59-BF27-832760D86835}" type="slidenum">
              <a:rPr lang="en-US" smtClean="0"/>
              <a:t>5</a:t>
            </a:fld>
            <a:endParaRPr lang="en-US"/>
          </a:p>
        </p:txBody>
      </p:sp>
    </p:spTree>
    <p:extLst>
      <p:ext uri="{BB962C8B-B14F-4D97-AF65-F5344CB8AC3E}">
        <p14:creationId xmlns:p14="http://schemas.microsoft.com/office/powerpoint/2010/main" val="3827039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6CE79-EBE5-69D2-F839-792667047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4D989A-03E1-F722-2F58-DFA34D482FE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CBF56DE-7F32-46DA-2E9F-0B2953A0AC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3628B1-C5E0-64C4-FAE1-437CAEBD119A}"/>
              </a:ext>
            </a:extLst>
          </p:cNvPr>
          <p:cNvSpPr>
            <a:spLocks noGrp="1"/>
          </p:cNvSpPr>
          <p:nvPr>
            <p:ph type="sldNum" sz="quarter" idx="5"/>
          </p:nvPr>
        </p:nvSpPr>
        <p:spPr/>
        <p:txBody>
          <a:bodyPr/>
          <a:lstStyle/>
          <a:p>
            <a:fld id="{5E7A484B-34A1-48D2-9E2D-0627AE5C619C}" type="slidenum">
              <a:rPr lang="en-US" smtClean="0"/>
              <a:t>7</a:t>
            </a:fld>
            <a:endParaRPr lang="en-US"/>
          </a:p>
        </p:txBody>
      </p:sp>
    </p:spTree>
    <p:extLst>
      <p:ext uri="{BB962C8B-B14F-4D97-AF65-F5344CB8AC3E}">
        <p14:creationId xmlns:p14="http://schemas.microsoft.com/office/powerpoint/2010/main" val="4075296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0E97F-D991-0992-EA6F-D4AD3124B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C9BC7-90F5-1F73-D9D7-C28ACC5FDA1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E295CF-F806-7B62-71F2-7AAD6A58AC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1E6EFB-1B96-0AD9-D61F-7C4ABCCFF6B3}"/>
              </a:ext>
            </a:extLst>
          </p:cNvPr>
          <p:cNvSpPr>
            <a:spLocks noGrp="1"/>
          </p:cNvSpPr>
          <p:nvPr>
            <p:ph type="sldNum" sz="quarter" idx="5"/>
          </p:nvPr>
        </p:nvSpPr>
        <p:spPr/>
        <p:txBody>
          <a:bodyPr/>
          <a:lstStyle/>
          <a:p>
            <a:fld id="{5E7A484B-34A1-48D2-9E2D-0627AE5C619C}" type="slidenum">
              <a:rPr lang="en-US" smtClean="0"/>
              <a:t>8</a:t>
            </a:fld>
            <a:endParaRPr lang="en-US"/>
          </a:p>
        </p:txBody>
      </p:sp>
    </p:spTree>
    <p:extLst>
      <p:ext uri="{BB962C8B-B14F-4D97-AF65-F5344CB8AC3E}">
        <p14:creationId xmlns:p14="http://schemas.microsoft.com/office/powerpoint/2010/main" val="2796619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8AAF5-2717-9690-6C5F-7AEF00C37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D7A4D-19E7-E8FF-2983-BD6BB8B180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60A3E9F-60FB-3B31-EDB2-FE71A7ABB1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B9B9AD-C13C-4289-D171-66BF4A3C6FA2}"/>
              </a:ext>
            </a:extLst>
          </p:cNvPr>
          <p:cNvSpPr>
            <a:spLocks noGrp="1"/>
          </p:cNvSpPr>
          <p:nvPr>
            <p:ph type="sldNum" sz="quarter" idx="5"/>
          </p:nvPr>
        </p:nvSpPr>
        <p:spPr/>
        <p:txBody>
          <a:bodyPr/>
          <a:lstStyle/>
          <a:p>
            <a:fld id="{5E7A484B-34A1-48D2-9E2D-0627AE5C619C}" type="slidenum">
              <a:rPr lang="en-US" smtClean="0"/>
              <a:t>9</a:t>
            </a:fld>
            <a:endParaRPr lang="en-US"/>
          </a:p>
        </p:txBody>
      </p:sp>
    </p:spTree>
    <p:extLst>
      <p:ext uri="{BB962C8B-B14F-4D97-AF65-F5344CB8AC3E}">
        <p14:creationId xmlns:p14="http://schemas.microsoft.com/office/powerpoint/2010/main" val="3735607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CC9F0-8216-8E61-2B56-0B5E6E3DA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381DB5-905C-EB02-93C0-D67886D89F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6170BB1-C5A2-5FBE-89BE-EFE5E57C8B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74065F-CCD1-0197-B555-29F1A74C01AE}"/>
              </a:ext>
            </a:extLst>
          </p:cNvPr>
          <p:cNvSpPr>
            <a:spLocks noGrp="1"/>
          </p:cNvSpPr>
          <p:nvPr>
            <p:ph type="sldNum" sz="quarter" idx="5"/>
          </p:nvPr>
        </p:nvSpPr>
        <p:spPr/>
        <p:txBody>
          <a:bodyPr/>
          <a:lstStyle/>
          <a:p>
            <a:fld id="{5E7A484B-34A1-48D2-9E2D-0627AE5C619C}" type="slidenum">
              <a:rPr lang="en-US" smtClean="0"/>
              <a:t>10</a:t>
            </a:fld>
            <a:endParaRPr lang="en-US"/>
          </a:p>
        </p:txBody>
      </p:sp>
    </p:spTree>
    <p:extLst>
      <p:ext uri="{BB962C8B-B14F-4D97-AF65-F5344CB8AC3E}">
        <p14:creationId xmlns:p14="http://schemas.microsoft.com/office/powerpoint/2010/main" val="30752384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484B-34A1-48D2-9E2D-0627AE5C619C}" type="slidenum">
              <a:rPr lang="en-US" smtClean="0"/>
              <a:t>11</a:t>
            </a:fld>
            <a:endParaRPr lang="en-US"/>
          </a:p>
        </p:txBody>
      </p:sp>
    </p:spTree>
    <p:extLst>
      <p:ext uri="{BB962C8B-B14F-4D97-AF65-F5344CB8AC3E}">
        <p14:creationId xmlns:p14="http://schemas.microsoft.com/office/powerpoint/2010/main" val="3922244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E7A484B-34A1-48D2-9E2D-0627AE5C619C}" type="slidenum">
              <a:rPr lang="en-US" smtClean="0"/>
              <a:t>12</a:t>
            </a:fld>
            <a:endParaRPr lang="en-US"/>
          </a:p>
        </p:txBody>
      </p:sp>
    </p:spTree>
    <p:extLst>
      <p:ext uri="{BB962C8B-B14F-4D97-AF65-F5344CB8AC3E}">
        <p14:creationId xmlns:p14="http://schemas.microsoft.com/office/powerpoint/2010/main" val="35538912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sv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3.xml"/><Relationship Id="rId5" Type="http://schemas.openxmlformats.org/officeDocument/2006/relationships/image" Target="../media/image5.svg"/><Relationship Id="rId4" Type="http://schemas.openxmlformats.org/officeDocument/2006/relationships/image" Target="../media/image4.emf"/></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svg"/><Relationship Id="rId1" Type="http://schemas.openxmlformats.org/officeDocument/2006/relationships/slideMaster" Target="../slideMasters/slideMaster3.xml"/><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15" name="Cobalt shape">
            <a:extLst>
              <a:ext uri="{FF2B5EF4-FFF2-40B4-BE49-F238E27FC236}">
                <a16:creationId xmlns:a16="http://schemas.microsoft.com/office/drawing/2014/main" id="{1B73D856-114A-4E5A-9D51-FC18FBCFBD54}"/>
              </a:ext>
              <a:ext uri="{C183D7F6-B498-43B3-948B-1728B52AA6E4}">
                <adec:decorative xmlns:adec="http://schemas.microsoft.com/office/drawing/2017/decorative" val="1"/>
              </a:ext>
            </a:extLst>
          </p:cNvPr>
          <p:cNvSpPr/>
          <p:nvPr userDrawn="1"/>
        </p:nvSpPr>
        <p:spPr bwMode="gray">
          <a:xfrm>
            <a:off x="0" y="1"/>
            <a:ext cx="4628032" cy="6858002"/>
          </a:xfrm>
          <a:custGeom>
            <a:avLst/>
            <a:gdLst>
              <a:gd name="connsiteX0" fmla="*/ 0 w 4628032"/>
              <a:gd name="connsiteY0" fmla="*/ 0 h 6858002"/>
              <a:gd name="connsiteX1" fmla="*/ 3572827 w 4628032"/>
              <a:gd name="connsiteY1" fmla="*/ 0 h 6858002"/>
              <a:gd name="connsiteX2" fmla="*/ 3586484 w 4628032"/>
              <a:gd name="connsiteY2" fmla="*/ 19206 h 6858002"/>
              <a:gd name="connsiteX3" fmla="*/ 4628032 w 4628032"/>
              <a:gd name="connsiteY3" fmla="*/ 3429000 h 6858002"/>
              <a:gd name="connsiteX4" fmla="*/ 3586484 w 4628032"/>
              <a:gd name="connsiteY4" fmla="*/ 6838795 h 6858002"/>
              <a:gd name="connsiteX5" fmla="*/ 3572826 w 4628032"/>
              <a:gd name="connsiteY5" fmla="*/ 6858002 h 6858002"/>
              <a:gd name="connsiteX6" fmla="*/ 0 w 4628032"/>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8032" h="6858002">
                <a:moveTo>
                  <a:pt x="0" y="0"/>
                </a:moveTo>
                <a:lnTo>
                  <a:pt x="3572827" y="0"/>
                </a:lnTo>
                <a:lnTo>
                  <a:pt x="3586484" y="19206"/>
                </a:lnTo>
                <a:cubicBezTo>
                  <a:pt x="4244064" y="992551"/>
                  <a:pt x="4628032" y="2165935"/>
                  <a:pt x="4628032" y="3429000"/>
                </a:cubicBezTo>
                <a:cubicBezTo>
                  <a:pt x="4628032" y="4692065"/>
                  <a:pt x="4244064" y="5865449"/>
                  <a:pt x="3586484" y="6838795"/>
                </a:cubicBezTo>
                <a:lnTo>
                  <a:pt x="3572826" y="6858002"/>
                </a:lnTo>
                <a:lnTo>
                  <a:pt x="0" y="6858002"/>
                </a:lnTo>
                <a:close/>
              </a:path>
            </a:pathLst>
          </a:cu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7" name="Picture 16">
            <a:extLst>
              <a:ext uri="{FF2B5EF4-FFF2-40B4-BE49-F238E27FC236}">
                <a16:creationId xmlns:a16="http://schemas.microsoft.com/office/drawing/2014/main" id="{819BE298-EAEE-4EF5-9588-71610469B37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gray">
          <a:xfrm>
            <a:off x="5128294" y="650680"/>
            <a:ext cx="6595549" cy="3711009"/>
          </a:xfrm>
          <a:prstGeom prst="rect">
            <a:avLst/>
          </a:prstGeom>
          <a:ln w="3810">
            <a:solidFill>
              <a:schemeClr val="accent2"/>
            </a:solidFill>
          </a:ln>
        </p:spPr>
      </p:pic>
      <p:pic>
        <p:nvPicPr>
          <p:cNvPr id="18" name="Picture 17">
            <a:extLst>
              <a:ext uri="{FF2B5EF4-FFF2-40B4-BE49-F238E27FC236}">
                <a16:creationId xmlns:a16="http://schemas.microsoft.com/office/drawing/2014/main" id="{0B9B688F-3869-4ECE-BE40-DE3ADDF3F07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gray">
          <a:xfrm>
            <a:off x="5127471" y="4352902"/>
            <a:ext cx="3296743" cy="1854418"/>
          </a:xfrm>
          <a:prstGeom prst="rect">
            <a:avLst/>
          </a:prstGeom>
          <a:ln w="3810">
            <a:solidFill>
              <a:schemeClr val="accent2"/>
            </a:solidFill>
          </a:ln>
        </p:spPr>
      </p:pic>
      <p:pic>
        <p:nvPicPr>
          <p:cNvPr id="20" name="Picture 19">
            <a:extLst>
              <a:ext uri="{FF2B5EF4-FFF2-40B4-BE49-F238E27FC236}">
                <a16:creationId xmlns:a16="http://schemas.microsoft.com/office/drawing/2014/main" id="{5EB3950A-EFEF-4170-8936-5F3D5792ECB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8427099" y="4352903"/>
            <a:ext cx="3296744" cy="1854418"/>
          </a:xfrm>
          <a:prstGeom prst="rect">
            <a:avLst/>
          </a:prstGeom>
          <a:ln w="3810">
            <a:solidFill>
              <a:schemeClr val="accent2"/>
            </a:solidFill>
          </a:ln>
        </p:spPr>
      </p:pic>
      <p:pic>
        <p:nvPicPr>
          <p:cNvPr id="11" name="UHG logo" descr="UnitedHealth Group">
            <a:extLst>
              <a:ext uri="{FF2B5EF4-FFF2-40B4-BE49-F238E27FC236}">
                <a16:creationId xmlns:a16="http://schemas.microsoft.com/office/drawing/2014/main" id="{213C061F-8710-4279-AC18-A7F91029946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bwMode="gray">
          <a:xfrm>
            <a:off x="468157" y="1845127"/>
            <a:ext cx="3033112" cy="227484"/>
          </a:xfrm>
          <a:prstGeom prst="rect">
            <a:avLst/>
          </a:prstGeom>
        </p:spPr>
      </p:pic>
      <p:sp>
        <p:nvSpPr>
          <p:cNvPr id="8" name="TextBox 7">
            <a:extLst>
              <a:ext uri="{FF2B5EF4-FFF2-40B4-BE49-F238E27FC236}">
                <a16:creationId xmlns:a16="http://schemas.microsoft.com/office/drawing/2014/main" id="{144308BD-A2EF-404E-BE32-E7DA086E8C83}"/>
              </a:ext>
            </a:extLst>
          </p:cNvPr>
          <p:cNvSpPr txBox="1"/>
          <p:nvPr userDrawn="1"/>
        </p:nvSpPr>
        <p:spPr bwMode="gray">
          <a:xfrm>
            <a:off x="470207" y="3219388"/>
            <a:ext cx="1758315" cy="1000274"/>
          </a:xfrm>
          <a:prstGeom prst="rect">
            <a:avLst/>
          </a:prstGeom>
          <a:noFill/>
        </p:spPr>
        <p:txBody>
          <a:bodyPr wrap="square" lIns="0" tIns="0" rIns="0" bIns="0" rtlCol="0">
            <a:spAutoFit/>
          </a:bodyPr>
          <a:lstStyle/>
          <a:p>
            <a:pPr algn="l">
              <a:spcBef>
                <a:spcPts val="714"/>
              </a:spcBef>
            </a:pPr>
            <a:r>
              <a:rPr lang="en-US" sz="6500" b="1">
                <a:solidFill>
                  <a:schemeClr val="bg1"/>
                </a:solidFill>
              </a:rPr>
              <a:t>16:9</a:t>
            </a:r>
          </a:p>
        </p:txBody>
      </p:sp>
      <p:sp>
        <p:nvSpPr>
          <p:cNvPr id="22" name="TextBox 21">
            <a:extLst>
              <a:ext uri="{FF2B5EF4-FFF2-40B4-BE49-F238E27FC236}">
                <a16:creationId xmlns:a16="http://schemas.microsoft.com/office/drawing/2014/main" id="{3E57223A-B05B-4614-AAEA-675CF58D9E9B}"/>
              </a:ext>
            </a:extLst>
          </p:cNvPr>
          <p:cNvSpPr txBox="1"/>
          <p:nvPr userDrawn="1"/>
        </p:nvSpPr>
        <p:spPr bwMode="gray">
          <a:xfrm>
            <a:off x="470207" y="3991670"/>
            <a:ext cx="2436843" cy="615553"/>
          </a:xfrm>
          <a:prstGeom prst="rect">
            <a:avLst/>
          </a:prstGeom>
          <a:noFill/>
        </p:spPr>
        <p:txBody>
          <a:bodyPr wrap="square" lIns="0" tIns="0" rIns="0" bIns="0" rtlCol="0">
            <a:spAutoFit/>
          </a:bodyPr>
          <a:lstStyle/>
          <a:p>
            <a:pPr algn="l">
              <a:spcBef>
                <a:spcPts val="0"/>
              </a:spcBef>
            </a:pPr>
            <a:r>
              <a:rPr lang="en-US" sz="4000" b="0">
                <a:solidFill>
                  <a:schemeClr val="bg1"/>
                </a:solidFill>
              </a:rPr>
              <a:t>on-screen</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468156" y="4991944"/>
            <a:ext cx="3584240" cy="200055"/>
          </a:xfrm>
          <a:prstGeom prst="rect">
            <a:avLst/>
          </a:prstGeom>
          <a:noFill/>
        </p:spPr>
        <p:txBody>
          <a:bodyPr wrap="square" lIns="0" tIns="0" rIns="0" bIns="0" rtlCol="0">
            <a:spAutoFit/>
          </a:bodyPr>
          <a:lstStyle/>
          <a:p>
            <a:pPr algn="l">
              <a:spcBef>
                <a:spcPts val="714"/>
              </a:spcBef>
            </a:pPr>
            <a:r>
              <a:rPr lang="en-US" sz="1300" noProof="0">
                <a:solidFill>
                  <a:schemeClr val="bg1"/>
                </a:solidFill>
              </a:rPr>
              <a:t>2025</a:t>
            </a:r>
          </a:p>
        </p:txBody>
      </p:sp>
    </p:spTree>
    <p:extLst>
      <p:ext uri="{BB962C8B-B14F-4D97-AF65-F5344CB8AC3E}">
        <p14:creationId xmlns:p14="http://schemas.microsoft.com/office/powerpoint/2010/main" val="2955392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ver - G, O, C">
    <p:bg bwMode="gray">
      <p:bgPr>
        <a:solidFill>
          <a:schemeClr val="tx2"/>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8F92B50F-E6A3-4F36-9102-AB76692559A9}"/>
              </a:ext>
              <a:ext uri="{C183D7F6-B498-43B3-948B-1728B52AA6E4}">
                <adec:decorative xmlns:adec="http://schemas.microsoft.com/office/drawing/2017/decorative" val="1"/>
              </a:ext>
            </a:extLst>
          </p:cNvPr>
          <p:cNvCxnSpPr>
            <a:cxnSpLocks/>
          </p:cNvCxnSpPr>
          <p:nvPr userDrawn="1"/>
        </p:nvCxnSpPr>
        <p:spPr bwMode="gray">
          <a:xfrm>
            <a:off x="3538831" y="4496999"/>
            <a:ext cx="0" cy="372512"/>
          </a:xfrm>
          <a:prstGeom prst="line">
            <a:avLst/>
          </a:prstGeom>
          <a:ln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6CDA22-BEB0-4369-9743-30F65427D337}"/>
              </a:ext>
              <a:ext uri="{C183D7F6-B498-43B3-948B-1728B52AA6E4}">
                <adec:decorative xmlns:adec="http://schemas.microsoft.com/office/drawing/2017/decorative" val="1"/>
              </a:ext>
            </a:extLst>
          </p:cNvPr>
          <p:cNvCxnSpPr>
            <a:cxnSpLocks/>
          </p:cNvCxnSpPr>
          <p:nvPr userDrawn="1"/>
        </p:nvCxnSpPr>
        <p:spPr bwMode="gray">
          <a:xfrm>
            <a:off x="4872070" y="4496999"/>
            <a:ext cx="0" cy="372512"/>
          </a:xfrm>
          <a:prstGeom prst="line">
            <a:avLst/>
          </a:prstGeom>
          <a:ln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1066800" y="1699099"/>
            <a:ext cx="9144000" cy="1523494"/>
          </a:xfrm>
        </p:spPr>
        <p:txBody>
          <a:bodyPr anchor="t" anchorCtr="0"/>
          <a:lstStyle>
            <a:lvl1pPr>
              <a:defRPr sz="5500">
                <a:solidFill>
                  <a:schemeClr val="bg1"/>
                </a:solidFill>
              </a:defRPr>
            </a:lvl1pPr>
          </a:lstStyle>
          <a:p>
            <a:r>
              <a:rPr lang="en-US"/>
              <a:t>Insightful presentation title (max. 3 lines)</a:t>
            </a:r>
          </a:p>
        </p:txBody>
      </p:sp>
      <p:pic>
        <p:nvPicPr>
          <p:cNvPr id="19" name="Graphic 18" descr="UnitedHealth Group">
            <a:extLst>
              <a:ext uri="{FF2B5EF4-FFF2-40B4-BE49-F238E27FC236}">
                <a16:creationId xmlns:a16="http://schemas.microsoft.com/office/drawing/2014/main" id="{0C096A65-B6D1-44EF-8AE4-8E3FB68CF5A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1151884" y="4609298"/>
            <a:ext cx="2071893" cy="155393"/>
          </a:xfrm>
          <a:prstGeom prst="rect">
            <a:avLst/>
          </a:prstGeom>
        </p:spPr>
      </p:pic>
      <p:pic>
        <p:nvPicPr>
          <p:cNvPr id="21" name="Optum logo" descr="Optum">
            <a:extLst>
              <a:ext uri="{FF2B5EF4-FFF2-40B4-BE49-F238E27FC236}">
                <a16:creationId xmlns:a16="http://schemas.microsoft.com/office/drawing/2014/main" id="{C08D58EA-17E1-46F8-A4ED-3E712F3EADE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3817618" y="4591371"/>
            <a:ext cx="768081" cy="222396"/>
          </a:xfrm>
          <a:prstGeom prst="rect">
            <a:avLst/>
          </a:prstGeom>
        </p:spPr>
      </p:pic>
      <p:pic>
        <p:nvPicPr>
          <p:cNvPr id="15" name="Picture 14" descr="UnitedHealthcare">
            <a:extLst>
              <a:ext uri="{FF2B5EF4-FFF2-40B4-BE49-F238E27FC236}">
                <a16:creationId xmlns:a16="http://schemas.microsoft.com/office/drawing/2014/main" id="{477CDD63-F1CB-4BDD-85D6-A087964FCF79}"/>
              </a:ext>
            </a:extLst>
          </p:cNvPr>
          <p:cNvPicPr>
            <a:picLocks noChangeAspect="1"/>
          </p:cNvPicPr>
          <p:nvPr userDrawn="1"/>
        </p:nvPicPr>
        <p:blipFill>
          <a:blip r:embed="rId4"/>
          <a:stretch>
            <a:fillRect/>
          </a:stretch>
        </p:blipFill>
        <p:spPr bwMode="gray">
          <a:xfrm>
            <a:off x="5118720" y="4603732"/>
            <a:ext cx="1541853" cy="155047"/>
          </a:xfrm>
          <a:prstGeom prst="rect">
            <a:avLst/>
          </a:prstGeom>
        </p:spPr>
      </p:pic>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8FE9E712-0FE2-4C84-A109-75697B459A81}"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681191519"/>
      </p:ext>
    </p:extLst>
  </p:cSld>
  <p:clrMapOvr>
    <a:masterClrMapping/>
  </p:clrMapOvr>
  <p:extLst>
    <p:ext uri="{DCECCB84-F9BA-43D5-87BE-67443E8EF086}">
      <p15:sldGuideLst xmlns:p15="http://schemas.microsoft.com/office/powerpoint/2012/main">
        <p15:guide id="2" pos="671">
          <p15:clr>
            <a:srgbClr val="FBAE40"/>
          </p15:clr>
        </p15:guide>
        <p15:guide id="3" orient="horz" pos="1069">
          <p15:clr>
            <a:srgbClr val="FBAE40"/>
          </p15:clr>
        </p15:guide>
        <p15:guide id="4" pos="6433">
          <p15:clr>
            <a:srgbClr val="FBAE40"/>
          </p15:clr>
        </p15:guide>
        <p15:guide id="5" orient="horz" pos="251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Section headers</a:t>
            </a:r>
          </a:p>
        </p:txBody>
      </p:sp>
      <p:cxnSp>
        <p:nvCxnSpPr>
          <p:cNvPr id="4" name="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876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37EA91A2-ACA5-4361-8ED6-94C4D69A297A}" type="datetime1">
              <a:rPr lang="en-US" smtClean="0"/>
              <a:t>7/6/2026</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06544181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6">
          <p15:clr>
            <a:srgbClr val="FBAE40"/>
          </p15:clr>
        </p15:guide>
        <p15:guide id="3" orient="horz" pos="2505">
          <p15:clr>
            <a:srgbClr val="FBAE40"/>
          </p15:clr>
        </p15:guide>
        <p15:guide id="4" orient="horz" pos="267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0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solidFill>
                  <a:schemeClr val="tx1"/>
                </a:solidFill>
              </a:defRPr>
            </a:lvl1pPr>
          </a:lstStyle>
          <a:p>
            <a:r>
              <a:rPr lang="en-US"/>
              <a:t>Section title; Arial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4BDA88B8-3FA8-4EF2-822B-1DB5B543FA56}" type="datetime1">
              <a:rPr lang="en-US" smtClean="0"/>
              <a:t>7/6/2026</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6679254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7">
          <p15:clr>
            <a:srgbClr val="FBAE40"/>
          </p15:clr>
        </p15:guide>
        <p15:guide id="3" orient="horz" pos="2505">
          <p15:clr>
            <a:srgbClr val="FBAE40"/>
          </p15:clr>
        </p15:guide>
        <p15:guide id="4" orient="horz" pos="267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Standard layouts</a:t>
            </a:r>
          </a:p>
        </p:txBody>
      </p:sp>
      <p:cxnSp>
        <p:nvCxnSpPr>
          <p:cNvPr id="4" name="Orange 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4531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00C8925A-3912-4314-A198-8B231B2CC378}"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813167213"/>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a:t>Slide subtitle; Arial 17.5pt bold, sentence case (1 line)</a:t>
            </a:r>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p:txBody>
          <a:bodyPr/>
          <a:lstStyle/>
          <a:p>
            <a:fld id="{F4BDC063-38DA-487C-BF8C-530F060ECA3C}" type="datetime1">
              <a:rPr lang="en-US" smtClean="0"/>
              <a:t>7/6/2026</a:t>
            </a:fld>
            <a:endParaRPr lang="en-US"/>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841738962"/>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603">
          <p15:clr>
            <a:srgbClr val="FBAE40"/>
          </p15:clr>
        </p15:guide>
        <p15:guide id="3" orient="horz" pos="1014">
          <p15:clr>
            <a:srgbClr val="FBAE40"/>
          </p15:clr>
        </p15:guide>
        <p15:guide id="4" orient="horz" pos="34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57199" y="555639"/>
            <a:ext cx="9601200" cy="609398"/>
          </a:xfrm>
        </p:spPr>
        <p:txBody>
          <a:bodyPr/>
          <a:lstStyle>
            <a:lvl1pPr>
              <a:defRPr/>
            </a:lvl1pPr>
          </a:lstStyle>
          <a:p>
            <a:r>
              <a:rPr lang="en-US"/>
              <a:t>Slide title; Arial 22pt bold, sentence case. This layout accommodates a slide title that extends downward to a second line (max. 2 lines).</a:t>
            </a:r>
          </a:p>
        </p:txBody>
      </p:sp>
      <p:sp>
        <p:nvSpPr>
          <p:cNvPr id="7" name="Footer Placeholder 6" hidden="1">
            <a:extLst>
              <a:ext uri="{FF2B5EF4-FFF2-40B4-BE49-F238E27FC236}">
                <a16:creationId xmlns:a16="http://schemas.microsoft.com/office/drawing/2014/main" id="{2F19E74A-0080-4967-9833-9ACB7226DDE7}"/>
              </a:ext>
            </a:extLst>
          </p:cNvPr>
          <p:cNvSpPr>
            <a:spLocks noGrp="1"/>
          </p:cNvSpPr>
          <p:nvPr>
            <p:ph type="ftr" sz="quarter" idx="11"/>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371431DB-E6A6-49C5-8087-27C6A3B2A54B}"/>
              </a:ext>
            </a:extLst>
          </p:cNvPr>
          <p:cNvSpPr>
            <a:spLocks noGrp="1"/>
          </p:cNvSpPr>
          <p:nvPr>
            <p:ph type="dt" sz="half" idx="10"/>
          </p:nvPr>
        </p:nvSpPr>
        <p:spPr/>
        <p:txBody>
          <a:bodyPr/>
          <a:lstStyle/>
          <a:p>
            <a:fld id="{3C9D4911-6DCC-4608-A732-8DF7F625916B}" type="datetime1">
              <a:rPr lang="en-US" smtClean="0"/>
              <a:t>7/6/2026</a:t>
            </a:fld>
            <a:endParaRPr lang="en-US"/>
          </a:p>
        </p:txBody>
      </p:sp>
      <p:sp>
        <p:nvSpPr>
          <p:cNvPr id="8" name="Slide Number Placeholder 7" hidden="1">
            <a:extLst>
              <a:ext uri="{FF2B5EF4-FFF2-40B4-BE49-F238E27FC236}">
                <a16:creationId xmlns:a16="http://schemas.microsoft.com/office/drawing/2014/main" id="{8B45D769-A041-452F-B2B9-DCBF82634579}"/>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35319045"/>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1016">
          <p15:clr>
            <a:srgbClr val="FBAE40"/>
          </p15:clr>
        </p15:guide>
        <p15:guide id="4" orient="horz" pos="34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Footer Placeholder 4" hidden="1">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705B0549-D59E-4169-BD55-6C4E6533401D}" type="datetime1">
              <a:rPr lang="en-US" smtClean="0"/>
              <a:t>7/6/2026</a:t>
            </a:fld>
            <a:endParaRPr lang="en-US"/>
          </a:p>
        </p:txBody>
      </p:sp>
      <p:sp>
        <p:nvSpPr>
          <p:cNvPr id="6" name="Slide Number Placeholder 5" hidden="1">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561216560"/>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792">
          <p15:clr>
            <a:srgbClr val="FBAE40"/>
          </p15:clr>
        </p15:guide>
        <p15:guide id="3" orient="horz" pos="34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3" name="Footer Placeholder 2" hidden="1">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2" name="Date Placeholder 1" hidden="1">
            <a:extLst>
              <a:ext uri="{FF2B5EF4-FFF2-40B4-BE49-F238E27FC236}">
                <a16:creationId xmlns:a16="http://schemas.microsoft.com/office/drawing/2014/main" id="{2A88930E-BBA5-4E1B-A5EF-DED17AD07096}"/>
              </a:ext>
            </a:extLst>
          </p:cNvPr>
          <p:cNvSpPr>
            <a:spLocks noGrp="1"/>
          </p:cNvSpPr>
          <p:nvPr>
            <p:ph type="dt" sz="half" idx="10"/>
          </p:nvPr>
        </p:nvSpPr>
        <p:spPr/>
        <p:txBody>
          <a:bodyPr/>
          <a:lstStyle/>
          <a:p>
            <a:fld id="{27DBF81B-BFC7-427F-AE6F-01C30DFA2377}" type="datetime1">
              <a:rPr lang="en-US" smtClean="0"/>
              <a:t>7/6/2026</a:t>
            </a:fld>
            <a:endParaRPr lang="en-US"/>
          </a:p>
        </p:txBody>
      </p:sp>
      <p:sp>
        <p:nvSpPr>
          <p:cNvPr id="4" name="Slide Number Placeholder 3" hidden="1">
            <a:extLst>
              <a:ext uri="{FF2B5EF4-FFF2-40B4-BE49-F238E27FC236}">
                <a16:creationId xmlns:a16="http://schemas.microsoft.com/office/drawing/2014/main" id="{7F8E785F-27DE-459F-AC73-FAA76F4C475F}"/>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44567257"/>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cxnSp>
        <p:nvCxnSpPr>
          <p:cNvPr id="10" name="Orange 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Covers</a:t>
            </a:r>
          </a:p>
        </p:txBody>
      </p:sp>
    </p:spTree>
    <p:extLst>
      <p:ext uri="{BB962C8B-B14F-4D97-AF65-F5344CB8AC3E}">
        <p14:creationId xmlns:p14="http://schemas.microsoft.com/office/powerpoint/2010/main" val="13369779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roduction">
    <p:bg bwMode="gray">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93C1C3-572C-493A-8E12-BB11D89E2E20}"/>
              </a:ext>
              <a:ext uri="{C183D7F6-B498-43B3-948B-1728B52AA6E4}">
                <adec:decorative xmlns:adec="http://schemas.microsoft.com/office/drawing/2017/decorative" val="1"/>
              </a:ext>
            </a:extLst>
          </p:cNvPr>
          <p:cNvSpPr/>
          <p:nvPr userDrawn="1"/>
        </p:nvSpPr>
        <p:spPr bwMode="gray">
          <a:xfrm>
            <a:off x="339811" y="6345195"/>
            <a:ext cx="1927654" cy="24713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1018687" y="555639"/>
            <a:ext cx="10154626" cy="304699"/>
          </a:xfrm>
        </p:spPr>
        <p:txBody>
          <a:bodyPr/>
          <a:lstStyle>
            <a:lvl1pPr algn="ctr">
              <a:defRPr>
                <a:solidFill>
                  <a:schemeClr val="tx1"/>
                </a:solidFill>
              </a:defRPr>
            </a:lvl1pPr>
          </a:lstStyle>
          <a:p>
            <a:r>
              <a:rPr lang="en-US"/>
              <a:t>Introduction information; Arial 22pt bold, sentence case (1 line)</a:t>
            </a:r>
          </a:p>
        </p:txBody>
      </p:sp>
      <p:sp>
        <p:nvSpPr>
          <p:cNvPr id="11" name="Picture Placeholder 7">
            <a:extLst>
              <a:ext uri="{FF2B5EF4-FFF2-40B4-BE49-F238E27FC236}">
                <a16:creationId xmlns:a16="http://schemas.microsoft.com/office/drawing/2014/main" id="{C39DF9AF-F679-4BAB-BE3D-CA4932724A56}"/>
              </a:ext>
            </a:extLst>
          </p:cNvPr>
          <p:cNvSpPr>
            <a:spLocks noGrp="1" noChangeAspect="1"/>
          </p:cNvSpPr>
          <p:nvPr>
            <p:ph type="pic" sz="quarter" idx="16" hasCustomPrompt="1"/>
          </p:nvPr>
        </p:nvSpPr>
        <p:spPr bwMode="gray">
          <a:xfrm>
            <a:off x="1553288"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17" name="Text Placeholder 16">
            <a:extLst>
              <a:ext uri="{FF2B5EF4-FFF2-40B4-BE49-F238E27FC236}">
                <a16:creationId xmlns:a16="http://schemas.microsoft.com/office/drawing/2014/main" id="{ADD7AD37-14D9-4FE8-887D-96DDDF285C87}"/>
              </a:ext>
            </a:extLst>
          </p:cNvPr>
          <p:cNvSpPr>
            <a:spLocks noGrp="1"/>
          </p:cNvSpPr>
          <p:nvPr>
            <p:ph type="body" sz="quarter" idx="19" hasCustomPrompt="1"/>
          </p:nvPr>
        </p:nvSpPr>
        <p:spPr bwMode="gray">
          <a:xfrm>
            <a:off x="1018687"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18" name="Text Placeholder 16">
            <a:extLst>
              <a:ext uri="{FF2B5EF4-FFF2-40B4-BE49-F238E27FC236}">
                <a16:creationId xmlns:a16="http://schemas.microsoft.com/office/drawing/2014/main" id="{B6226A01-A777-465F-8717-15AE46D43342}"/>
              </a:ext>
            </a:extLst>
          </p:cNvPr>
          <p:cNvSpPr>
            <a:spLocks noGrp="1"/>
          </p:cNvSpPr>
          <p:nvPr>
            <p:ph type="body" sz="quarter" idx="20" hasCustomPrompt="1"/>
          </p:nvPr>
        </p:nvSpPr>
        <p:spPr bwMode="gray">
          <a:xfrm>
            <a:off x="1018687"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sp>
        <p:nvSpPr>
          <p:cNvPr id="12" name="Picture Placeholder 7">
            <a:extLst>
              <a:ext uri="{FF2B5EF4-FFF2-40B4-BE49-F238E27FC236}">
                <a16:creationId xmlns:a16="http://schemas.microsoft.com/office/drawing/2014/main" id="{A0C70D1A-424F-4B9C-ABA8-6EDEC03C0295}"/>
              </a:ext>
            </a:extLst>
          </p:cNvPr>
          <p:cNvSpPr>
            <a:spLocks noGrp="1" noChangeAspect="1"/>
          </p:cNvSpPr>
          <p:nvPr>
            <p:ph type="pic" sz="quarter" idx="17" hasCustomPrompt="1"/>
          </p:nvPr>
        </p:nvSpPr>
        <p:spPr bwMode="gray">
          <a:xfrm>
            <a:off x="5181600"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19" name="Text Placeholder 16">
            <a:extLst>
              <a:ext uri="{FF2B5EF4-FFF2-40B4-BE49-F238E27FC236}">
                <a16:creationId xmlns:a16="http://schemas.microsoft.com/office/drawing/2014/main" id="{0D4D0E0A-D7F8-4BDE-A7A2-D87BEC1E9F19}"/>
              </a:ext>
            </a:extLst>
          </p:cNvPr>
          <p:cNvSpPr>
            <a:spLocks noGrp="1"/>
          </p:cNvSpPr>
          <p:nvPr>
            <p:ph type="body" sz="quarter" idx="21" hasCustomPrompt="1"/>
          </p:nvPr>
        </p:nvSpPr>
        <p:spPr bwMode="gray">
          <a:xfrm>
            <a:off x="4646998"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20" name="Text Placeholder 16">
            <a:extLst>
              <a:ext uri="{FF2B5EF4-FFF2-40B4-BE49-F238E27FC236}">
                <a16:creationId xmlns:a16="http://schemas.microsoft.com/office/drawing/2014/main" id="{58E7A7BD-1C19-417A-8223-6B3BC071AEFF}"/>
              </a:ext>
            </a:extLst>
          </p:cNvPr>
          <p:cNvSpPr>
            <a:spLocks noGrp="1"/>
          </p:cNvSpPr>
          <p:nvPr>
            <p:ph type="body" sz="quarter" idx="22" hasCustomPrompt="1"/>
          </p:nvPr>
        </p:nvSpPr>
        <p:spPr bwMode="gray">
          <a:xfrm>
            <a:off x="4646999"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sp>
        <p:nvSpPr>
          <p:cNvPr id="13" name="Picture Placeholder 7">
            <a:extLst>
              <a:ext uri="{FF2B5EF4-FFF2-40B4-BE49-F238E27FC236}">
                <a16:creationId xmlns:a16="http://schemas.microsoft.com/office/drawing/2014/main" id="{3D8F2D06-A6A3-4B0D-970D-672AD0FE92D7}"/>
              </a:ext>
            </a:extLst>
          </p:cNvPr>
          <p:cNvSpPr>
            <a:spLocks noGrp="1" noChangeAspect="1"/>
          </p:cNvSpPr>
          <p:nvPr>
            <p:ph type="pic" sz="quarter" idx="18" hasCustomPrompt="1"/>
          </p:nvPr>
        </p:nvSpPr>
        <p:spPr bwMode="gray">
          <a:xfrm>
            <a:off x="8809912"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21" name="Text Placeholder 16">
            <a:extLst>
              <a:ext uri="{FF2B5EF4-FFF2-40B4-BE49-F238E27FC236}">
                <a16:creationId xmlns:a16="http://schemas.microsoft.com/office/drawing/2014/main" id="{AAF9295B-C4DC-4154-A04F-E1FE9BB5B3A6}"/>
              </a:ext>
            </a:extLst>
          </p:cNvPr>
          <p:cNvSpPr>
            <a:spLocks noGrp="1"/>
          </p:cNvSpPr>
          <p:nvPr>
            <p:ph type="body" sz="quarter" idx="23" hasCustomPrompt="1"/>
          </p:nvPr>
        </p:nvSpPr>
        <p:spPr bwMode="gray">
          <a:xfrm>
            <a:off x="8275310"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22" name="Text Placeholder 16">
            <a:extLst>
              <a:ext uri="{FF2B5EF4-FFF2-40B4-BE49-F238E27FC236}">
                <a16:creationId xmlns:a16="http://schemas.microsoft.com/office/drawing/2014/main" id="{1CC2DE97-B226-4217-8A9B-7EE030B4CD7C}"/>
              </a:ext>
            </a:extLst>
          </p:cNvPr>
          <p:cNvSpPr>
            <a:spLocks noGrp="1"/>
          </p:cNvSpPr>
          <p:nvPr>
            <p:ph type="body" sz="quarter" idx="24" hasCustomPrompt="1"/>
          </p:nvPr>
        </p:nvSpPr>
        <p:spPr bwMode="gray">
          <a:xfrm>
            <a:off x="8275310"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pic>
        <p:nvPicPr>
          <p:cNvPr id="7" name="Graphic 6" descr="UnitedHealth Group">
            <a:extLst>
              <a:ext uri="{FF2B5EF4-FFF2-40B4-BE49-F238E27FC236}">
                <a16:creationId xmlns:a16="http://schemas.microsoft.com/office/drawing/2014/main" id="{B9CA3390-9B18-4B3F-9486-57D3AC9B9490}"/>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6393541"/>
            <a:ext cx="1676209" cy="125716"/>
          </a:xfrm>
          <a:prstGeom prst="rect">
            <a:avLst/>
          </a:prstGeom>
        </p:spPr>
      </p:pic>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1EA538F9-0BE6-4F19-8950-EFC747D84511}"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703506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Photo/</a:t>
            </a:r>
            <a:br>
              <a:rPr lang="en-US" sz="15000" b="1">
                <a:solidFill>
                  <a:schemeClr val="bg1"/>
                </a:solidFill>
              </a:rPr>
            </a:br>
            <a:r>
              <a:rPr lang="en-US" sz="15000" b="1">
                <a:solidFill>
                  <a:schemeClr val="bg1"/>
                </a:solidFill>
              </a:rPr>
              <a:t>thoughts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8504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Thought">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33D82FB-2C41-42A8-988D-4EF610012BA4}"/>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7199680" y="1764610"/>
            <a:ext cx="3654121" cy="609398"/>
          </a:xfrm>
        </p:spPr>
        <p:txBody>
          <a:bodyPr anchor="b" anchorCtr="0"/>
          <a:lstStyle>
            <a:lvl1pPr>
              <a:defRPr/>
            </a:lvl1pPr>
          </a:lstStyle>
          <a:p>
            <a:r>
              <a:rPr lang="en-US"/>
              <a:t>Concise thought, Arial 22pt bold, sentence case</a:t>
            </a:r>
          </a:p>
        </p:txBody>
      </p:sp>
      <p:sp>
        <p:nvSpPr>
          <p:cNvPr id="9" name="Text Placeholder 8">
            <a:extLst>
              <a:ext uri="{FF2B5EF4-FFF2-40B4-BE49-F238E27FC236}">
                <a16:creationId xmlns:a16="http://schemas.microsoft.com/office/drawing/2014/main" id="{62AE83CB-9B36-4C5A-B137-251074FB9FFB}"/>
              </a:ext>
            </a:extLst>
          </p:cNvPr>
          <p:cNvSpPr>
            <a:spLocks noGrp="1"/>
          </p:cNvSpPr>
          <p:nvPr>
            <p:ph type="body" sz="quarter" idx="13"/>
          </p:nvPr>
        </p:nvSpPr>
        <p:spPr bwMode="gray">
          <a:xfrm>
            <a:off x="7199681" y="2696228"/>
            <a:ext cx="3654120" cy="1600438"/>
          </a:xfrm>
        </p:spPr>
        <p:txBody>
          <a:bodyPr>
            <a:sp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15">
            <a:extLst>
              <a:ext uri="{FF2B5EF4-FFF2-40B4-BE49-F238E27FC236}">
                <a16:creationId xmlns:a16="http://schemas.microsoft.com/office/drawing/2014/main" id="{86225FA3-6724-4DD1-9B4A-D41F451FB9A5}"/>
              </a:ext>
            </a:extLst>
          </p:cNvPr>
          <p:cNvSpPr>
            <a:spLocks noGrp="1"/>
          </p:cNvSpPr>
          <p:nvPr>
            <p:ph type="pic" sz="quarter" idx="14" hasCustomPrompt="1"/>
          </p:nvPr>
        </p:nvSpPr>
        <p:spPr bwMode="gray">
          <a:xfrm>
            <a:off x="1" y="0"/>
            <a:ext cx="6320157" cy="5994400"/>
          </a:xfrm>
          <a:custGeom>
            <a:avLst/>
            <a:gdLst>
              <a:gd name="connsiteX0" fmla="*/ 0 w 6320157"/>
              <a:gd name="connsiteY0" fmla="*/ 0 h 5994400"/>
              <a:gd name="connsiteX1" fmla="*/ 4604310 w 6320157"/>
              <a:gd name="connsiteY1" fmla="*/ 0 h 5994400"/>
              <a:gd name="connsiteX2" fmla="*/ 4761192 w 6320157"/>
              <a:gd name="connsiteY2" fmla="*/ 123285 h 5994400"/>
              <a:gd name="connsiteX3" fmla="*/ 6320157 w 6320157"/>
              <a:gd name="connsiteY3" fmla="*/ 3429000 h 5994400"/>
              <a:gd name="connsiteX4" fmla="*/ 5588524 w 6320157"/>
              <a:gd name="connsiteY4" fmla="*/ 5824205 h 5994400"/>
              <a:gd name="connsiteX5" fmla="*/ 5461254 w 6320157"/>
              <a:gd name="connsiteY5" fmla="*/ 5994400 h 5994400"/>
              <a:gd name="connsiteX6" fmla="*/ 0 w 6320157"/>
              <a:gd name="connsiteY6" fmla="*/ 5994400 h 599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20157" h="5994400">
                <a:moveTo>
                  <a:pt x="0" y="0"/>
                </a:moveTo>
                <a:lnTo>
                  <a:pt x="4604310" y="0"/>
                </a:lnTo>
                <a:lnTo>
                  <a:pt x="4761192" y="123285"/>
                </a:lnTo>
                <a:cubicBezTo>
                  <a:pt x="5713291" y="909027"/>
                  <a:pt x="6320157" y="2098143"/>
                  <a:pt x="6320157" y="3429000"/>
                </a:cubicBezTo>
                <a:cubicBezTo>
                  <a:pt x="6320157" y="4316238"/>
                  <a:pt x="6050439" y="5140480"/>
                  <a:pt x="5588524" y="5824205"/>
                </a:cubicBezTo>
                <a:lnTo>
                  <a:pt x="5461254" y="5994400"/>
                </a:lnTo>
                <a:lnTo>
                  <a:pt x="0" y="5994400"/>
                </a:lnTo>
                <a:close/>
              </a:path>
            </a:pathLst>
          </a:custGeom>
          <a:solidFill>
            <a:srgbClr val="EEEEEE"/>
          </a:solidFill>
        </p:spPr>
        <p:txBody>
          <a:bodyPr wrap="square" lIns="457200" rIns="2011680">
            <a:noAutofit/>
          </a:bodyPr>
          <a:lstStyle>
            <a:lvl1pPr algn="l">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C5AA36D5-5B59-4517-9FB7-5CA5A828911E}"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473959513"/>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Thought 02">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81B53C7-EC0F-4C3F-87D4-46B56483EA53}"/>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1070450" y="1135724"/>
            <a:ext cx="2571911" cy="914096"/>
          </a:xfrm>
        </p:spPr>
        <p:txBody>
          <a:bodyPr anchor="b" anchorCtr="0"/>
          <a:lstStyle>
            <a:lvl1pPr>
              <a:defRPr/>
            </a:lvl1pPr>
          </a:lstStyle>
          <a:p>
            <a:r>
              <a:rPr lang="en-US"/>
              <a:t>Concise thought, Arial 22pt bold, sentence case</a:t>
            </a:r>
          </a:p>
        </p:txBody>
      </p:sp>
      <p:sp>
        <p:nvSpPr>
          <p:cNvPr id="12" name="Picture Placeholder 11">
            <a:extLst>
              <a:ext uri="{FF2B5EF4-FFF2-40B4-BE49-F238E27FC236}">
                <a16:creationId xmlns:a16="http://schemas.microsoft.com/office/drawing/2014/main" id="{A8908769-0074-4501-A1FC-A95C27116843}"/>
              </a:ext>
            </a:extLst>
          </p:cNvPr>
          <p:cNvSpPr>
            <a:spLocks noGrp="1"/>
          </p:cNvSpPr>
          <p:nvPr>
            <p:ph type="pic" sz="quarter" idx="13" hasCustomPrompt="1"/>
          </p:nvPr>
        </p:nvSpPr>
        <p:spPr bwMode="gray">
          <a:xfrm>
            <a:off x="3642361" y="546101"/>
            <a:ext cx="8549640" cy="5448297"/>
          </a:xfrm>
          <a:custGeom>
            <a:avLst/>
            <a:gdLst>
              <a:gd name="connsiteX0" fmla="*/ 5244637 w 8549640"/>
              <a:gd name="connsiteY0" fmla="*/ 0 h 5448297"/>
              <a:gd name="connsiteX1" fmla="*/ 8382588 w 8549640"/>
              <a:gd name="connsiteY1" fmla="*/ 1041924 h 5448297"/>
              <a:gd name="connsiteX2" fmla="*/ 8549640 w 8549640"/>
              <a:gd name="connsiteY2" fmla="*/ 1173202 h 5448297"/>
              <a:gd name="connsiteX3" fmla="*/ 8549640 w 8549640"/>
              <a:gd name="connsiteY3" fmla="*/ 5448297 h 5448297"/>
              <a:gd name="connsiteX4" fmla="*/ 5149 w 8549640"/>
              <a:gd name="connsiteY4" fmla="*/ 5448297 h 5448297"/>
              <a:gd name="connsiteX5" fmla="*/ 0 w 8549640"/>
              <a:gd name="connsiteY5" fmla="*/ 5244684 h 5448297"/>
              <a:gd name="connsiteX6" fmla="*/ 0 w 8549640"/>
              <a:gd name="connsiteY6" fmla="*/ 5244597 h 5448297"/>
              <a:gd name="connsiteX7" fmla="*/ 6824 w 8549640"/>
              <a:gd name="connsiteY7" fmla="*/ 4974752 h 5448297"/>
              <a:gd name="connsiteX8" fmla="*/ 5244637 w 8549640"/>
              <a:gd name="connsiteY8" fmla="*/ 0 h 544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49640" h="5448297">
                <a:moveTo>
                  <a:pt x="5244637" y="0"/>
                </a:moveTo>
                <a:cubicBezTo>
                  <a:pt x="6421354" y="0"/>
                  <a:pt x="7507559" y="387529"/>
                  <a:pt x="8382588" y="1041924"/>
                </a:cubicBezTo>
                <a:lnTo>
                  <a:pt x="8549640" y="1173202"/>
                </a:lnTo>
                <a:lnTo>
                  <a:pt x="8549640" y="5448297"/>
                </a:lnTo>
                <a:lnTo>
                  <a:pt x="5149" y="5448297"/>
                </a:lnTo>
                <a:lnTo>
                  <a:pt x="0" y="5244684"/>
                </a:lnTo>
                <a:lnTo>
                  <a:pt x="0" y="5244597"/>
                </a:lnTo>
                <a:lnTo>
                  <a:pt x="6824" y="4974752"/>
                </a:lnTo>
                <a:cubicBezTo>
                  <a:pt x="147291" y="2203642"/>
                  <a:pt x="2438620" y="0"/>
                  <a:pt x="5244637" y="0"/>
                </a:cubicBezTo>
                <a:close/>
              </a:path>
            </a:pathLst>
          </a:custGeom>
          <a:solidFill>
            <a:srgbClr val="EEEEEE"/>
          </a:solidFill>
        </p:spPr>
        <p:txBody>
          <a:bodyPr wrap="square" lIns="2194560" rIns="457200" anchor="b">
            <a:noAutofit/>
          </a:bodyPr>
          <a:lstStyle>
            <a:lvl1pPr algn="r">
              <a:defRPr sz="1400"/>
            </a:lvl1pPr>
          </a:lstStyle>
          <a:p>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br>
              <a:rPr lang="en-US"/>
            </a:br>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93F66B0E-28A4-43FD-8736-A3FBEF6D9AF1}"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368589887"/>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Thought 03">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382C216F-07C5-4894-874F-92F0F2307721}"/>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8549640" y="1135724"/>
            <a:ext cx="2569464" cy="914096"/>
          </a:xfrm>
        </p:spPr>
        <p:txBody>
          <a:bodyPr anchor="b" anchorCtr="0"/>
          <a:lstStyle>
            <a:lvl1pPr>
              <a:defRPr/>
            </a:lvl1pPr>
          </a:lstStyle>
          <a:p>
            <a:r>
              <a:rPr lang="en-US"/>
              <a:t>Concise thought, Arial 22pt bold, sentence case</a:t>
            </a:r>
          </a:p>
        </p:txBody>
      </p:sp>
      <p:sp>
        <p:nvSpPr>
          <p:cNvPr id="14" name="Picture Placeholder 13">
            <a:extLst>
              <a:ext uri="{FF2B5EF4-FFF2-40B4-BE49-F238E27FC236}">
                <a16:creationId xmlns:a16="http://schemas.microsoft.com/office/drawing/2014/main" id="{7DDDE951-F977-4893-9742-4AA9BCB2BE19}"/>
              </a:ext>
            </a:extLst>
          </p:cNvPr>
          <p:cNvSpPr>
            <a:spLocks noGrp="1"/>
          </p:cNvSpPr>
          <p:nvPr>
            <p:ph type="pic" sz="quarter" idx="13" hasCustomPrompt="1"/>
          </p:nvPr>
        </p:nvSpPr>
        <p:spPr bwMode="gray">
          <a:xfrm>
            <a:off x="0" y="546101"/>
            <a:ext cx="8549640" cy="5448297"/>
          </a:xfrm>
          <a:custGeom>
            <a:avLst/>
            <a:gdLst>
              <a:gd name="connsiteX0" fmla="*/ 3305003 w 8549640"/>
              <a:gd name="connsiteY0" fmla="*/ 0 h 5448297"/>
              <a:gd name="connsiteX1" fmla="*/ 8542817 w 8549640"/>
              <a:gd name="connsiteY1" fmla="*/ 4974752 h 5448297"/>
              <a:gd name="connsiteX2" fmla="*/ 8549640 w 8549640"/>
              <a:gd name="connsiteY2" fmla="*/ 5244603 h 5448297"/>
              <a:gd name="connsiteX3" fmla="*/ 8549640 w 8549640"/>
              <a:gd name="connsiteY3" fmla="*/ 5244677 h 5448297"/>
              <a:gd name="connsiteX4" fmla="*/ 8544491 w 8549640"/>
              <a:gd name="connsiteY4" fmla="*/ 5448297 h 5448297"/>
              <a:gd name="connsiteX5" fmla="*/ 0 w 8549640"/>
              <a:gd name="connsiteY5" fmla="*/ 5448297 h 5448297"/>
              <a:gd name="connsiteX6" fmla="*/ 0 w 8549640"/>
              <a:gd name="connsiteY6" fmla="*/ 1173202 h 5448297"/>
              <a:gd name="connsiteX7" fmla="*/ 167052 w 8549640"/>
              <a:gd name="connsiteY7" fmla="*/ 1041924 h 5448297"/>
              <a:gd name="connsiteX8" fmla="*/ 3305003 w 8549640"/>
              <a:gd name="connsiteY8" fmla="*/ 0 h 544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49640" h="5448297">
                <a:moveTo>
                  <a:pt x="3305003" y="0"/>
                </a:moveTo>
                <a:cubicBezTo>
                  <a:pt x="6111021" y="0"/>
                  <a:pt x="8402349" y="2203642"/>
                  <a:pt x="8542817" y="4974752"/>
                </a:cubicBezTo>
                <a:lnTo>
                  <a:pt x="8549640" y="5244603"/>
                </a:lnTo>
                <a:lnTo>
                  <a:pt x="8549640" y="5244677"/>
                </a:lnTo>
                <a:lnTo>
                  <a:pt x="8544491" y="5448297"/>
                </a:lnTo>
                <a:lnTo>
                  <a:pt x="0" y="5448297"/>
                </a:lnTo>
                <a:lnTo>
                  <a:pt x="0" y="1173202"/>
                </a:lnTo>
                <a:lnTo>
                  <a:pt x="167052" y="1041924"/>
                </a:lnTo>
                <a:cubicBezTo>
                  <a:pt x="1042082" y="387529"/>
                  <a:pt x="2128286" y="0"/>
                  <a:pt x="3305003" y="0"/>
                </a:cubicBezTo>
                <a:close/>
              </a:path>
            </a:pathLst>
          </a:custGeom>
          <a:solidFill>
            <a:srgbClr val="EEEEEE"/>
          </a:solidFill>
        </p:spPr>
        <p:txBody>
          <a:bodyPr wrap="square" lIns="457200" rIns="2194560" anchor="b">
            <a:noAutofit/>
          </a:bodyPr>
          <a:lstStyle>
            <a:lvl1pPr>
              <a:defRPr sz="1400"/>
            </a:lvl1pPr>
          </a:lstStyle>
          <a:p>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br>
              <a:rPr lang="en-US"/>
            </a:br>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46F9A0FA-15D1-47A4-8F15-17AE8BC65B7A}"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291034688"/>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73557DB6-E672-40B1-BC0A-E6D593EEBCF8}"/>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A50330C1-7BFD-452C-9984-5666447AB0F9}"/>
              </a:ext>
            </a:extLst>
          </p:cNvPr>
          <p:cNvSpPr>
            <a:spLocks noGrp="1"/>
          </p:cNvSpPr>
          <p:nvPr>
            <p:ph type="pic" sz="quarter" idx="13" hasCustomPrompt="1"/>
          </p:nvPr>
        </p:nvSpPr>
        <p:spPr bwMode="gray">
          <a:xfrm>
            <a:off x="1455420" y="1"/>
            <a:ext cx="9281160" cy="5994397"/>
          </a:xfrm>
          <a:custGeom>
            <a:avLst/>
            <a:gdLst>
              <a:gd name="connsiteX0" fmla="*/ 1514022 w 9281160"/>
              <a:gd name="connsiteY0" fmla="*/ 0 h 5994397"/>
              <a:gd name="connsiteX1" fmla="*/ 7767138 w 9281160"/>
              <a:gd name="connsiteY1" fmla="*/ 0 h 5994397"/>
              <a:gd name="connsiteX2" fmla="*/ 7921966 w 9281160"/>
              <a:gd name="connsiteY2" fmla="*/ 147614 h 5994397"/>
              <a:gd name="connsiteX3" fmla="*/ 9281160 w 9281160"/>
              <a:gd name="connsiteY3" fmla="*/ 3429000 h 5994397"/>
              <a:gd name="connsiteX4" fmla="*/ 8609328 w 9281160"/>
              <a:gd name="connsiteY4" fmla="*/ 5835310 h 5994397"/>
              <a:gd name="connsiteX5" fmla="*/ 8507339 w 9281160"/>
              <a:gd name="connsiteY5" fmla="*/ 5994397 h 5994397"/>
              <a:gd name="connsiteX6" fmla="*/ 773821 w 9281160"/>
              <a:gd name="connsiteY6" fmla="*/ 5994397 h 5994397"/>
              <a:gd name="connsiteX7" fmla="*/ 671832 w 9281160"/>
              <a:gd name="connsiteY7" fmla="*/ 5835310 h 5994397"/>
              <a:gd name="connsiteX8" fmla="*/ 0 w 9281160"/>
              <a:gd name="connsiteY8" fmla="*/ 3429000 h 5994397"/>
              <a:gd name="connsiteX9" fmla="*/ 1359194 w 9281160"/>
              <a:gd name="connsiteY9" fmla="*/ 147614 h 599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81160" h="5994397">
                <a:moveTo>
                  <a:pt x="1514022" y="0"/>
                </a:moveTo>
                <a:lnTo>
                  <a:pt x="7767138" y="0"/>
                </a:lnTo>
                <a:lnTo>
                  <a:pt x="7921966" y="147614"/>
                </a:lnTo>
                <a:cubicBezTo>
                  <a:pt x="8761745" y="987394"/>
                  <a:pt x="9281160" y="2147539"/>
                  <a:pt x="9281160" y="3429000"/>
                </a:cubicBezTo>
                <a:cubicBezTo>
                  <a:pt x="9281160" y="4310005"/>
                  <a:pt x="9035655" y="5133668"/>
                  <a:pt x="8609328" y="5835310"/>
                </a:cubicBezTo>
                <a:lnTo>
                  <a:pt x="8507339" y="5994397"/>
                </a:lnTo>
                <a:lnTo>
                  <a:pt x="773821" y="5994397"/>
                </a:lnTo>
                <a:lnTo>
                  <a:pt x="671832" y="5835310"/>
                </a:lnTo>
                <a:cubicBezTo>
                  <a:pt x="245505" y="5133668"/>
                  <a:pt x="0" y="4310005"/>
                  <a:pt x="0" y="3429000"/>
                </a:cubicBezTo>
                <a:cubicBezTo>
                  <a:pt x="0" y="2147539"/>
                  <a:pt x="519415" y="987394"/>
                  <a:pt x="1359194" y="147614"/>
                </a:cubicBezTo>
                <a:close/>
              </a:path>
            </a:pathLst>
          </a:custGeom>
          <a:solidFill>
            <a:srgbClr val="EEEEEE"/>
          </a:solidFill>
        </p:spPr>
        <p:txBody>
          <a:bodyPr wrap="square" lIns="1097280" rIns="1097280">
            <a:noAutofit/>
          </a:bodyPr>
          <a:lstStyle>
            <a:lvl1pPr algn="ctr">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5B36A254-81EC-4C78-83FB-D60158AB21FE}"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74553049"/>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Quotes/</a:t>
            </a:r>
            <a:br>
              <a:rPr lang="en-US" sz="15000" b="1">
                <a:solidFill>
                  <a:schemeClr val="bg1"/>
                </a:solidFill>
              </a:rPr>
            </a:br>
            <a:r>
              <a:rPr lang="en-US" sz="15000" b="1">
                <a:solidFill>
                  <a:schemeClr val="bg1"/>
                </a:solidFill>
              </a:rPr>
              <a:t>facts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59893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Cobalt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7" name="Group 16">
            <a:extLst>
              <a:ext uri="{FF2B5EF4-FFF2-40B4-BE49-F238E27FC236}">
                <a16:creationId xmlns:a16="http://schemas.microsoft.com/office/drawing/2014/main" id="{CAAFDFAB-C80D-4A14-B789-DA7F3B3708F3}"/>
              </a:ext>
              <a:ext uri="{C183D7F6-B498-43B3-948B-1728B52AA6E4}">
                <adec:decorative xmlns:adec="http://schemas.microsoft.com/office/drawing/2017/decorative" val="1"/>
              </a:ext>
            </a:extLst>
          </p:cNvPr>
          <p:cNvGrpSpPr/>
          <p:nvPr userDrawn="1"/>
        </p:nvGrpSpPr>
        <p:grpSpPr bwMode="gray">
          <a:xfrm>
            <a:off x="5827872" y="1187160"/>
            <a:ext cx="536257" cy="365760"/>
            <a:chOff x="5250782" y="1187160"/>
            <a:chExt cx="536257" cy="365760"/>
          </a:xfrm>
        </p:grpSpPr>
        <p:sp>
          <p:nvSpPr>
            <p:cNvPr id="14" name="Freeform: Shape 13">
              <a:extLst>
                <a:ext uri="{FF2B5EF4-FFF2-40B4-BE49-F238E27FC236}">
                  <a16:creationId xmlns:a16="http://schemas.microsoft.com/office/drawing/2014/main" id="{13E16531-B96C-4BBD-8F8D-7C9C30DA4650}"/>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solidFill>
              <a:schemeClr val="accent2"/>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1BB028C4-5A44-42DE-86B3-47B42461273B}"/>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solidFill>
              <a:schemeClr val="accent2"/>
            </a:solid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bg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5E55EDD1-331F-4BD3-8DC2-270726496C1C}"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008949828"/>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7" name="Cobalt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7" name="Group 16">
            <a:extLst>
              <a:ext uri="{FF2B5EF4-FFF2-40B4-BE49-F238E27FC236}">
                <a16:creationId xmlns:a16="http://schemas.microsoft.com/office/drawing/2014/main" id="{BF86C7DF-FD04-441F-BC6C-43D74BA84A94}"/>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p:grpSpPr>
        <p:sp>
          <p:nvSpPr>
            <p:cNvPr id="18" name="Freeform: Shape 17">
              <a:extLst>
                <a:ext uri="{FF2B5EF4-FFF2-40B4-BE49-F238E27FC236}">
                  <a16:creationId xmlns:a16="http://schemas.microsoft.com/office/drawing/2014/main" id="{7FCDA4BA-58BA-45AB-965F-2AC00ABD1658}"/>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solidFill>
              <a:schemeClr val="accent2"/>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33C206B-6198-44F3-89CD-B33621ABCA03}"/>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solidFill>
              <a:schemeClr val="accent2"/>
            </a:solid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bg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bg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98F65665-D06A-4314-98DD-FA8C5B75B7AF}"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67996987"/>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02">
    <p:spTree>
      <p:nvGrpSpPr>
        <p:cNvPr id="1" name=""/>
        <p:cNvGrpSpPr/>
        <p:nvPr/>
      </p:nvGrpSpPr>
      <p:grpSpPr>
        <a:xfrm>
          <a:off x="0" y="0"/>
          <a:ext cx="0" cy="0"/>
          <a:chOff x="0" y="0"/>
          <a:chExt cx="0" cy="0"/>
        </a:xfrm>
      </p:grpSpPr>
      <p:sp>
        <p:nvSpPr>
          <p:cNvPr id="7" name="Sky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2" name="Group 11">
            <a:extLst>
              <a:ext uri="{FF2B5EF4-FFF2-40B4-BE49-F238E27FC236}">
                <a16:creationId xmlns:a16="http://schemas.microsoft.com/office/drawing/2014/main" id="{EB6059E3-DCA2-4399-9470-2C0508A96194}"/>
              </a:ext>
              <a:ext uri="{C183D7F6-B498-43B3-948B-1728B52AA6E4}">
                <adec:decorative xmlns:adec="http://schemas.microsoft.com/office/drawing/2017/decorative" val="1"/>
              </a:ext>
            </a:extLst>
          </p:cNvPr>
          <p:cNvGrpSpPr/>
          <p:nvPr userDrawn="1"/>
        </p:nvGrpSpPr>
        <p:grpSpPr bwMode="gray">
          <a:xfrm>
            <a:off x="5827872" y="1187160"/>
            <a:ext cx="536257" cy="365760"/>
            <a:chOff x="5250782" y="1187160"/>
            <a:chExt cx="536257" cy="365760"/>
          </a:xfrm>
          <a:solidFill>
            <a:schemeClr val="tx2"/>
          </a:solidFill>
        </p:grpSpPr>
        <p:sp>
          <p:nvSpPr>
            <p:cNvPr id="13" name="Freeform: Shape 12">
              <a:extLst>
                <a:ext uri="{FF2B5EF4-FFF2-40B4-BE49-F238E27FC236}">
                  <a16:creationId xmlns:a16="http://schemas.microsoft.com/office/drawing/2014/main" id="{A945B3B8-9206-4552-8DC6-3CD600EA08AB}"/>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70667BE-DF08-4C91-BEDD-A6FA32B456BE}"/>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61168572-BF63-4307-A95E-7B4511D0E717}"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004817237"/>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1F9EBF2-8CAA-F9BE-0F6A-0C32DC24D7F2}"/>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260343" y="0"/>
            <a:ext cx="5931657" cy="6858000"/>
          </a:xfrm>
          <a:prstGeom prst="rect">
            <a:avLst/>
          </a:prstGeom>
        </p:spPr>
      </p:pic>
      <p:sp>
        <p:nvSpPr>
          <p:cNvPr id="25" name="Freeform: Shape 24">
            <a:extLst>
              <a:ext uri="{FF2B5EF4-FFF2-40B4-BE49-F238E27FC236}">
                <a16:creationId xmlns:a16="http://schemas.microsoft.com/office/drawing/2014/main" id="{1724A3AD-A634-4C8D-AEA8-A0DE82F74279}"/>
              </a:ext>
              <a:ext uri="{C183D7F6-B498-43B3-948B-1728B52AA6E4}">
                <adec:decorative xmlns:adec="http://schemas.microsoft.com/office/drawing/2017/decorative" val="1"/>
              </a:ext>
            </a:extLst>
          </p:cNvPr>
          <p:cNvSpPr/>
          <p:nvPr userDrawn="1"/>
        </p:nvSpPr>
        <p:spPr bwMode="gray">
          <a:xfrm flipH="1">
            <a:off x="-1" y="0"/>
            <a:ext cx="7643952" cy="6858000"/>
          </a:xfrm>
          <a:custGeom>
            <a:avLst/>
            <a:gdLst>
              <a:gd name="connsiteX0" fmla="*/ 7643952 w 7643952"/>
              <a:gd name="connsiteY0" fmla="*/ 0 h 6858000"/>
              <a:gd name="connsiteX1" fmla="*/ 1356182 w 7643952"/>
              <a:gd name="connsiteY1" fmla="*/ 0 h 6858000"/>
              <a:gd name="connsiteX2" fmla="*/ 1303484 w 7643952"/>
              <a:gd name="connsiteY2" fmla="*/ 55273 h 6858000"/>
              <a:gd name="connsiteX3" fmla="*/ 0 w 7643952"/>
              <a:gd name="connsiteY3" fmla="*/ 3429000 h 6858000"/>
              <a:gd name="connsiteX4" fmla="*/ 1303484 w 7643952"/>
              <a:gd name="connsiteY4" fmla="*/ 6802727 h 6858000"/>
              <a:gd name="connsiteX5" fmla="*/ 1356182 w 7643952"/>
              <a:gd name="connsiteY5" fmla="*/ 6858000 h 6858000"/>
              <a:gd name="connsiteX6" fmla="*/ 7643952 w 764395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3952" h="6858000">
                <a:moveTo>
                  <a:pt x="7643952" y="0"/>
                </a:moveTo>
                <a:lnTo>
                  <a:pt x="1356182" y="0"/>
                </a:lnTo>
                <a:lnTo>
                  <a:pt x="1303484" y="55273"/>
                </a:lnTo>
                <a:cubicBezTo>
                  <a:pt x="493607" y="946336"/>
                  <a:pt x="0" y="2130024"/>
                  <a:pt x="0" y="3429000"/>
                </a:cubicBezTo>
                <a:cubicBezTo>
                  <a:pt x="0" y="4727976"/>
                  <a:pt x="493607" y="5911664"/>
                  <a:pt x="1303484" y="6802727"/>
                </a:cubicBezTo>
                <a:lnTo>
                  <a:pt x="1356182" y="6858000"/>
                </a:lnTo>
                <a:lnTo>
                  <a:pt x="7643952"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21" name="Graphic 20" descr="UnitedHealth Group">
            <a:extLst>
              <a:ext uri="{FF2B5EF4-FFF2-40B4-BE49-F238E27FC236}">
                <a16:creationId xmlns:a16="http://schemas.microsoft.com/office/drawing/2014/main" id="{4D832058-A39E-4622-8C5C-3D0A7E11564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63462"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EED20EC1-DEB3-4429-9C1E-15FEAD735ED3}"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300290089"/>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with Photo 02">
    <p:spTree>
      <p:nvGrpSpPr>
        <p:cNvPr id="1" name=""/>
        <p:cNvGrpSpPr/>
        <p:nvPr/>
      </p:nvGrpSpPr>
      <p:grpSpPr>
        <a:xfrm>
          <a:off x="0" y="0"/>
          <a:ext cx="0" cy="0"/>
          <a:chOff x="0" y="0"/>
          <a:chExt cx="0" cy="0"/>
        </a:xfrm>
      </p:grpSpPr>
      <p:sp>
        <p:nvSpPr>
          <p:cNvPr id="7" name="Sky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1" name="Group 10">
            <a:extLst>
              <a:ext uri="{FF2B5EF4-FFF2-40B4-BE49-F238E27FC236}">
                <a16:creationId xmlns:a16="http://schemas.microsoft.com/office/drawing/2014/main" id="{3A829EB5-4E7B-4873-AA83-1443C8BFEB0E}"/>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a:solidFill>
            <a:schemeClr val="tx2"/>
          </a:solidFill>
        </p:grpSpPr>
        <p:sp>
          <p:nvSpPr>
            <p:cNvPr id="14" name="Freeform: Shape 13">
              <a:extLst>
                <a:ext uri="{FF2B5EF4-FFF2-40B4-BE49-F238E27FC236}">
                  <a16:creationId xmlns:a16="http://schemas.microsoft.com/office/drawing/2014/main" id="{4D978103-0D39-4842-9E44-B5BFA1AD19F1}"/>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EB5598E-7B3B-402D-BB9C-0A3EC5DB92E1}"/>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BFCAD7CE-8003-4F8E-8C6B-F6830B44187A}"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12529551"/>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with Photo 0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8FFD5AE-FFA0-4658-83C3-E93D6D42E71B}"/>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a:solidFill>
            <a:schemeClr val="tx2"/>
          </a:solidFill>
        </p:grpSpPr>
        <p:sp>
          <p:nvSpPr>
            <p:cNvPr id="14" name="Freeform: Shape 13">
              <a:extLst>
                <a:ext uri="{FF2B5EF4-FFF2-40B4-BE49-F238E27FC236}">
                  <a16:creationId xmlns:a16="http://schemas.microsoft.com/office/drawing/2014/main" id="{6D90B551-9AED-4D59-AED5-4A77990D4F89}"/>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FA3B3E4-4A44-4133-B438-6CD60290AE43}"/>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F3E9D078-87E9-4C47-9FFC-92F6BEA495D0}"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68566474"/>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528DC428-6D76-4A91-84CD-D65379E560DB}"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171215107"/>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lvl1pPr>
          </a:lstStyle>
          <a:p>
            <a:pPr lvl="0"/>
            <a:r>
              <a:rPr lang="en-US"/>
              <a:t>Context about fact</a:t>
            </a:r>
          </a:p>
        </p:txBody>
      </p:sp>
      <p:sp>
        <p:nvSpPr>
          <p:cNvPr id="7" name="Text Placeholder 5">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8" name="Text Placeholder 8">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A0FD338A-595B-4077-A14C-A00D0155853F}"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573646859"/>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ig Fact 03">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6E539675-6545-45E7-B55F-A8DF0BCDA674}"/>
              </a:ext>
              <a:ext uri="{C183D7F6-B498-43B3-948B-1728B52AA6E4}">
                <adec:decorative xmlns:adec="http://schemas.microsoft.com/office/drawing/2017/decorative" val="1"/>
              </a:ext>
            </a:extLst>
          </p:cNvPr>
          <p:cNvSpPr/>
          <p:nvPr userDrawn="1"/>
        </p:nvSpPr>
        <p:spPr bwMode="gray">
          <a:xfrm>
            <a:off x="3371850" y="546100"/>
            <a:ext cx="5448300" cy="5448300"/>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bg1"/>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solidFill>
                  <a:schemeClr val="bg1"/>
                </a:solidFill>
              </a:defRPr>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358D6F36-BB75-446F-B020-424856F9A6B0}"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93526940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ig Fact 0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8BEE0E8-6348-41DF-9F5D-1F4FB5BF9168}"/>
              </a:ext>
              <a:ext uri="{C183D7F6-B498-43B3-948B-1728B52AA6E4}">
                <adec:decorative xmlns:adec="http://schemas.microsoft.com/office/drawing/2017/decorative" val="1"/>
              </a:ext>
            </a:extLst>
          </p:cNvPr>
          <p:cNvSpPr/>
          <p:nvPr userDrawn="1"/>
        </p:nvSpPr>
        <p:spPr bwMode="gray">
          <a:xfrm>
            <a:off x="184404" y="546100"/>
            <a:ext cx="8635746" cy="5449824"/>
          </a:xfrm>
          <a:custGeom>
            <a:avLst/>
            <a:gdLst>
              <a:gd name="connsiteX0" fmla="*/ 67469 w 8635746"/>
              <a:gd name="connsiteY0" fmla="*/ 0 h 5449824"/>
              <a:gd name="connsiteX1" fmla="*/ 5844127 w 8635746"/>
              <a:gd name="connsiteY1" fmla="*/ 0 h 5449824"/>
              <a:gd name="connsiteX2" fmla="*/ 5857626 w 8635746"/>
              <a:gd name="connsiteY2" fmla="*/ 2725 h 5449824"/>
              <a:gd name="connsiteX3" fmla="*/ 5911596 w 8635746"/>
              <a:gd name="connsiteY3" fmla="*/ 0 h 5449824"/>
              <a:gd name="connsiteX4" fmla="*/ 8635746 w 8635746"/>
              <a:gd name="connsiteY4" fmla="*/ 2724150 h 5449824"/>
              <a:gd name="connsiteX5" fmla="*/ 5911596 w 8635746"/>
              <a:gd name="connsiteY5" fmla="*/ 5448300 h 5449824"/>
              <a:gd name="connsiteX6" fmla="*/ 5863664 w 8635746"/>
              <a:gd name="connsiteY6" fmla="*/ 5445880 h 5449824"/>
              <a:gd name="connsiteX7" fmla="*/ 5844127 w 8635746"/>
              <a:gd name="connsiteY7" fmla="*/ 5449824 h 5449824"/>
              <a:gd name="connsiteX8" fmla="*/ 67469 w 8635746"/>
              <a:gd name="connsiteY8" fmla="*/ 5449824 h 5449824"/>
              <a:gd name="connsiteX9" fmla="*/ 0 w 8635746"/>
              <a:gd name="connsiteY9" fmla="*/ 5382355 h 5449824"/>
              <a:gd name="connsiteX10" fmla="*/ 0 w 8635746"/>
              <a:gd name="connsiteY10" fmla="*/ 67469 h 5449824"/>
              <a:gd name="connsiteX11" fmla="*/ 67469 w 8635746"/>
              <a:gd name="connsiteY11" fmla="*/ 0 h 5449824"/>
              <a:gd name="connsiteX0" fmla="*/ 67469 w 8635746"/>
              <a:gd name="connsiteY0" fmla="*/ 0 h 5449824"/>
              <a:gd name="connsiteX1" fmla="*/ 5844127 w 8635746"/>
              <a:gd name="connsiteY1" fmla="*/ 0 h 5449824"/>
              <a:gd name="connsiteX2" fmla="*/ 5911596 w 8635746"/>
              <a:gd name="connsiteY2" fmla="*/ 0 h 5449824"/>
              <a:gd name="connsiteX3" fmla="*/ 8635746 w 8635746"/>
              <a:gd name="connsiteY3" fmla="*/ 2724150 h 5449824"/>
              <a:gd name="connsiteX4" fmla="*/ 5911596 w 8635746"/>
              <a:gd name="connsiteY4" fmla="*/ 5448300 h 5449824"/>
              <a:gd name="connsiteX5" fmla="*/ 5863664 w 8635746"/>
              <a:gd name="connsiteY5" fmla="*/ 5445880 h 5449824"/>
              <a:gd name="connsiteX6" fmla="*/ 5844127 w 8635746"/>
              <a:gd name="connsiteY6" fmla="*/ 5449824 h 5449824"/>
              <a:gd name="connsiteX7" fmla="*/ 67469 w 8635746"/>
              <a:gd name="connsiteY7" fmla="*/ 5449824 h 5449824"/>
              <a:gd name="connsiteX8" fmla="*/ 0 w 8635746"/>
              <a:gd name="connsiteY8" fmla="*/ 5382355 h 5449824"/>
              <a:gd name="connsiteX9" fmla="*/ 0 w 8635746"/>
              <a:gd name="connsiteY9" fmla="*/ 67469 h 5449824"/>
              <a:gd name="connsiteX10" fmla="*/ 67469 w 8635746"/>
              <a:gd name="connsiteY10"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63664 w 8635746"/>
              <a:gd name="connsiteY4" fmla="*/ 5445880 h 5449824"/>
              <a:gd name="connsiteX5" fmla="*/ 5844127 w 8635746"/>
              <a:gd name="connsiteY5" fmla="*/ 5449824 h 5449824"/>
              <a:gd name="connsiteX6" fmla="*/ 67469 w 8635746"/>
              <a:gd name="connsiteY6" fmla="*/ 5449824 h 5449824"/>
              <a:gd name="connsiteX7" fmla="*/ 0 w 8635746"/>
              <a:gd name="connsiteY7" fmla="*/ 5382355 h 5449824"/>
              <a:gd name="connsiteX8" fmla="*/ 0 w 8635746"/>
              <a:gd name="connsiteY8" fmla="*/ 67469 h 5449824"/>
              <a:gd name="connsiteX9" fmla="*/ 67469 w 8635746"/>
              <a:gd name="connsiteY9"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44127 w 8635746"/>
              <a:gd name="connsiteY4" fmla="*/ 5449824 h 5449824"/>
              <a:gd name="connsiteX5" fmla="*/ 67469 w 8635746"/>
              <a:gd name="connsiteY5" fmla="*/ 5449824 h 5449824"/>
              <a:gd name="connsiteX6" fmla="*/ 0 w 8635746"/>
              <a:gd name="connsiteY6" fmla="*/ 5382355 h 5449824"/>
              <a:gd name="connsiteX7" fmla="*/ 0 w 8635746"/>
              <a:gd name="connsiteY7" fmla="*/ 67469 h 5449824"/>
              <a:gd name="connsiteX8" fmla="*/ 67469 w 8635746"/>
              <a:gd name="connsiteY8"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67469 w 8635746"/>
              <a:gd name="connsiteY4" fmla="*/ 5449824 h 5449824"/>
              <a:gd name="connsiteX5" fmla="*/ 0 w 8635746"/>
              <a:gd name="connsiteY5" fmla="*/ 5382355 h 5449824"/>
              <a:gd name="connsiteX6" fmla="*/ 0 w 8635746"/>
              <a:gd name="connsiteY6" fmla="*/ 67469 h 5449824"/>
              <a:gd name="connsiteX7" fmla="*/ 67469 w 8635746"/>
              <a:gd name="connsiteY7" fmla="*/ 0 h 544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5746" h="5449824">
                <a:moveTo>
                  <a:pt x="67469" y="0"/>
                </a:moveTo>
                <a:lnTo>
                  <a:pt x="5911596" y="0"/>
                </a:lnTo>
                <a:cubicBezTo>
                  <a:pt x="7416103" y="0"/>
                  <a:pt x="8635746" y="1219643"/>
                  <a:pt x="8635746" y="2724150"/>
                </a:cubicBezTo>
                <a:cubicBezTo>
                  <a:pt x="8635746" y="4228657"/>
                  <a:pt x="7416103" y="5448300"/>
                  <a:pt x="5911596" y="5448300"/>
                </a:cubicBezTo>
                <a:lnTo>
                  <a:pt x="67469" y="5449824"/>
                </a:lnTo>
                <a:cubicBezTo>
                  <a:pt x="30207" y="5449824"/>
                  <a:pt x="0" y="5419617"/>
                  <a:pt x="0" y="5382355"/>
                </a:cubicBezTo>
                <a:lnTo>
                  <a:pt x="0" y="67469"/>
                </a:lnTo>
                <a:cubicBezTo>
                  <a:pt x="0" y="30207"/>
                  <a:pt x="30207" y="0"/>
                  <a:pt x="67469" y="0"/>
                </a:cubicBezTo>
                <a:close/>
              </a:path>
            </a:pathLst>
          </a:cu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2330577" y="2446003"/>
            <a:ext cx="4343400" cy="1231106"/>
          </a:xfrm>
        </p:spPr>
        <p:txBody>
          <a:bodyPr wrap="square" anchor="b">
            <a:spAutoFit/>
          </a:bodyPr>
          <a:lstStyle>
            <a:lvl1pPr algn="ctr">
              <a:spcBef>
                <a:spcPts val="0"/>
              </a:spcBef>
              <a:defRPr sz="8000" b="1">
                <a:solidFill>
                  <a:schemeClr val="bg1"/>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2330577" y="3708424"/>
            <a:ext cx="4343400" cy="230832"/>
          </a:xfrm>
        </p:spPr>
        <p:txBody>
          <a:bodyPr>
            <a:spAutoFit/>
          </a:bodyPr>
          <a:lstStyle>
            <a:lvl1pPr algn="ctr">
              <a:defRPr sz="1500">
                <a:solidFill>
                  <a:schemeClr val="bg1"/>
                </a:solidFill>
              </a:defRPr>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240BCEED-4961-41EB-9FE7-D332A3029281}"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602705002"/>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Closing</a:t>
            </a:r>
          </a:p>
        </p:txBody>
      </p:sp>
      <p:cxnSp>
        <p:nvCxnSpPr>
          <p:cNvPr id="4" name="Orange 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7161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3_Closing Slide">
    <p:bg>
      <p:bgPr>
        <a:solidFill>
          <a:schemeClr val="tx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3C7E81-1A1B-3711-D31F-1E3BCEFDE288}"/>
              </a:ext>
            </a:extLst>
          </p:cNvPr>
          <p:cNvSpPr>
            <a:spLocks noGrp="1"/>
          </p:cNvSpPr>
          <p:nvPr>
            <p:ph type="title" hasCustomPrompt="1"/>
          </p:nvPr>
        </p:nvSpPr>
        <p:spPr bwMode="gray">
          <a:xfrm>
            <a:off x="1524000" y="2930402"/>
            <a:ext cx="9144000" cy="997196"/>
          </a:xfrm>
        </p:spPr>
        <p:txBody>
          <a:bodyPr anchor="t" anchorCtr="0"/>
          <a:lstStyle>
            <a:lvl1pPr algn="ctr">
              <a:defRPr sz="7200">
                <a:solidFill>
                  <a:schemeClr val="bg1"/>
                </a:solidFill>
              </a:defRPr>
            </a:lvl1pPr>
          </a:lstStyle>
          <a:p>
            <a:r>
              <a:rPr lang="en-US"/>
              <a:t>Thank you</a:t>
            </a:r>
          </a:p>
        </p:txBody>
      </p:sp>
    </p:spTree>
    <p:extLst>
      <p:ext uri="{BB962C8B-B14F-4D97-AF65-F5344CB8AC3E}">
        <p14:creationId xmlns:p14="http://schemas.microsoft.com/office/powerpoint/2010/main" val="15070515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4_Closing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3C7E81-1A1B-3711-D31F-1E3BCEFDE288}"/>
              </a:ext>
            </a:extLst>
          </p:cNvPr>
          <p:cNvSpPr>
            <a:spLocks noGrp="1"/>
          </p:cNvSpPr>
          <p:nvPr>
            <p:ph type="title" hasCustomPrompt="1"/>
          </p:nvPr>
        </p:nvSpPr>
        <p:spPr bwMode="gray">
          <a:xfrm>
            <a:off x="1524000" y="2930402"/>
            <a:ext cx="9144000" cy="997196"/>
          </a:xfrm>
        </p:spPr>
        <p:txBody>
          <a:bodyPr anchor="t" anchorCtr="0"/>
          <a:lstStyle>
            <a:lvl1pPr algn="ctr">
              <a:defRPr sz="7200">
                <a:solidFill>
                  <a:schemeClr val="tx2"/>
                </a:solidFill>
              </a:defRPr>
            </a:lvl1pPr>
          </a:lstStyle>
          <a:p>
            <a:r>
              <a:rPr lang="en-US"/>
              <a:t>Thank you</a:t>
            </a:r>
          </a:p>
        </p:txBody>
      </p:sp>
    </p:spTree>
    <p:extLst>
      <p:ext uri="{BB962C8B-B14F-4D97-AF65-F5344CB8AC3E}">
        <p14:creationId xmlns:p14="http://schemas.microsoft.com/office/powerpoint/2010/main" val="26624262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10" name="Graphic 9" descr="UnitedHealth Group">
            <a:extLst>
              <a:ext uri="{FF2B5EF4-FFF2-40B4-BE49-F238E27FC236}">
                <a16:creationId xmlns:a16="http://schemas.microsoft.com/office/drawing/2014/main" id="{3E11AFE1-8096-4306-8DF3-85ECF8014FA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3471968" y="3227823"/>
            <a:ext cx="5248064" cy="393606"/>
          </a:xfrm>
          <a:prstGeom prst="rect">
            <a:avLst/>
          </a:prstGeom>
        </p:spPr>
      </p:pic>
      <p:sp>
        <p:nvSpPr>
          <p:cNvPr id="8" name="Boilerplate">
            <a:extLst>
              <a:ext uri="{FF2B5EF4-FFF2-40B4-BE49-F238E27FC236}">
                <a16:creationId xmlns:a16="http://schemas.microsoft.com/office/drawing/2014/main" id="{BE2E63FB-2753-4DC8-88C2-E492365D60DA}"/>
              </a:ext>
            </a:extLst>
          </p:cNvPr>
          <p:cNvSpPr txBox="1"/>
          <p:nvPr userDrawn="1"/>
        </p:nvSpPr>
        <p:spPr bwMode="gray">
          <a:xfrm>
            <a:off x="3451972" y="5837129"/>
            <a:ext cx="5288057"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UnitedHealth Group is a registered trademark of UnitedHealth Group, Inc. in the U.S. and other jurisdictions. All other brand or product names are the property of their respective owners. Because we are continuously improving our products and services, UnitedHealth Group reserves the right to change specifications without prior notice. UnitedHealth Group is an equal opportunity employer.</a:t>
            </a:r>
          </a:p>
          <a:p>
            <a:pPr algn="ctr">
              <a:spcBef>
                <a:spcPts val="600"/>
              </a:spcBef>
            </a:pPr>
            <a:r>
              <a:rPr lang="en-US" sz="700" b="0" i="0" u="none" baseline="0">
                <a:solidFill>
                  <a:schemeClr val="tx1"/>
                </a:solidFill>
                <a:latin typeface="+mn-lt"/>
              </a:rPr>
              <a:t>© 2025 UnitedHealth Group, Inc. All rights reserved. </a:t>
            </a:r>
          </a:p>
        </p:txBody>
      </p:sp>
    </p:spTree>
    <p:extLst>
      <p:ext uri="{BB962C8B-B14F-4D97-AF65-F5344CB8AC3E}">
        <p14:creationId xmlns:p14="http://schemas.microsoft.com/office/powerpoint/2010/main" val="1815090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A8FEE2-DB46-1FF3-E1D4-3A987159DC5B}"/>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5179545" y="0"/>
            <a:ext cx="7012455" cy="6858000"/>
          </a:xfrm>
          <a:prstGeom prst="rect">
            <a:avLst/>
          </a:prstGeom>
        </p:spPr>
      </p:pic>
      <p:sp>
        <p:nvSpPr>
          <p:cNvPr id="12" name="Freeform: Shape 11">
            <a:extLst>
              <a:ext uri="{FF2B5EF4-FFF2-40B4-BE49-F238E27FC236}">
                <a16:creationId xmlns:a16="http://schemas.microsoft.com/office/drawing/2014/main" id="{FBCD4E03-781A-46D2-8363-2665AC4482BC}"/>
              </a:ext>
              <a:ext uri="{C183D7F6-B498-43B3-948B-1728B52AA6E4}">
                <adec:decorative xmlns:adec="http://schemas.microsoft.com/office/drawing/2017/decorative" val="1"/>
              </a:ext>
            </a:extLst>
          </p:cNvPr>
          <p:cNvSpPr/>
          <p:nvPr userDrawn="1"/>
        </p:nvSpPr>
        <p:spPr bwMode="gray">
          <a:xfrm>
            <a:off x="5179545" y="0"/>
            <a:ext cx="2201340" cy="6858000"/>
          </a:xfrm>
          <a:custGeom>
            <a:avLst/>
            <a:gdLst>
              <a:gd name="connsiteX0" fmla="*/ 0 w 2201340"/>
              <a:gd name="connsiteY0" fmla="*/ 0 h 6858000"/>
              <a:gd name="connsiteX1" fmla="*/ 2201340 w 2201340"/>
              <a:gd name="connsiteY1" fmla="*/ 0 h 6858000"/>
              <a:gd name="connsiteX2" fmla="*/ 2146914 w 2201340"/>
              <a:gd name="connsiteY2" fmla="*/ 57086 h 6858000"/>
              <a:gd name="connsiteX3" fmla="*/ 844130 w 2201340"/>
              <a:gd name="connsiteY3" fmla="*/ 3429000 h 6858000"/>
              <a:gd name="connsiteX4" fmla="*/ 2146914 w 2201340"/>
              <a:gd name="connsiteY4" fmla="*/ 6800914 h 6858000"/>
              <a:gd name="connsiteX5" fmla="*/ 2201340 w 2201340"/>
              <a:gd name="connsiteY5" fmla="*/ 6858000 h 6858000"/>
              <a:gd name="connsiteX6" fmla="*/ 0 w 220134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1340" h="6858000">
                <a:moveTo>
                  <a:pt x="0" y="0"/>
                </a:moveTo>
                <a:lnTo>
                  <a:pt x="2201340" y="0"/>
                </a:lnTo>
                <a:lnTo>
                  <a:pt x="2146914" y="57086"/>
                </a:lnTo>
                <a:cubicBezTo>
                  <a:pt x="1337472" y="947670"/>
                  <a:pt x="844130" y="2130722"/>
                  <a:pt x="844130" y="3429000"/>
                </a:cubicBezTo>
                <a:cubicBezTo>
                  <a:pt x="844130" y="4727278"/>
                  <a:pt x="1337472" y="5910330"/>
                  <a:pt x="2146914" y="6800914"/>
                </a:cubicBezTo>
                <a:lnTo>
                  <a:pt x="2201340" y="6858000"/>
                </a:lnTo>
                <a:lnTo>
                  <a:pt x="0"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0" name="Graphic 9" descr="UnitedHealth Group">
            <a:extLst>
              <a:ext uri="{FF2B5EF4-FFF2-40B4-BE49-F238E27FC236}">
                <a16:creationId xmlns:a16="http://schemas.microsoft.com/office/drawing/2014/main" id="{A74956F4-3F76-46CB-B1B3-AE02D7B43F3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CD3BC210-0038-4972-9A10-C694C2545C78}"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786123056"/>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625F8-0A2D-D6AC-16FD-BFB2AC90EF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77D6EA9-85E0-2579-D6DA-7E1DACFF5B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41B806-3A72-74CC-3011-CB2AB2074674}"/>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9B5959EF-2B06-5BF7-3ED8-871C4693C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E2F582-EB44-ACA5-543C-1CC27136C856}"/>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22988221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EF496-5EDC-1B91-39F3-71C204ACB5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FAD339-5768-A0D7-C1BE-E269CCBC391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6C969F-E433-82C3-279C-22A2FD437CCD}"/>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87CACB9E-7C46-6E60-6BD8-1ADB186FBB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331010-633A-0997-1FC8-029E41BED151}"/>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34731421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4DA78-141E-8918-6829-5D931C8DEF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7613E4F-EB62-8B25-97FA-A337741DAA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3302A6-A2F6-239C-36BC-C853EB11D858}"/>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EFCAE310-76B0-B3E1-B289-0AB2C1B977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CE388-1071-D16B-14CE-F03F9D3610BF}"/>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45064942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A796-B7F7-C7C5-6CA7-B3ABFE975F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17904C-0D1C-55A3-ACB1-AC8DFDA72B6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4FE6CE-E2A3-248B-4418-E2A8FC7B90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8A7F0F-8735-0915-0596-05A79FB403BD}"/>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6" name="Footer Placeholder 5">
            <a:extLst>
              <a:ext uri="{FF2B5EF4-FFF2-40B4-BE49-F238E27FC236}">
                <a16:creationId xmlns:a16="http://schemas.microsoft.com/office/drawing/2014/main" id="{47673212-ED8E-7B36-28B3-BF016523B0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E7AF05-6943-9FCD-74EB-3B9458DEBDA8}"/>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5931095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9F2D0-4E1C-CCA9-871D-823B4B951C9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6CC1B3F-2A6B-7481-E0BE-6D69F0B3FE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620737-7A33-777A-91E9-1E58D3F253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B1D13A-5888-E80E-3701-C07A574427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08F529-3B76-068C-12A3-AA29996455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BE23D23-D1E3-1DA7-3994-3EB1E6D2C8EB}"/>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8" name="Footer Placeholder 7">
            <a:extLst>
              <a:ext uri="{FF2B5EF4-FFF2-40B4-BE49-F238E27FC236}">
                <a16:creationId xmlns:a16="http://schemas.microsoft.com/office/drawing/2014/main" id="{DAD56D80-D053-8E53-0AC8-05759D26D03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70F97FF-8785-E2E3-D446-5DB7D204F3C4}"/>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29269967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CBE3C-82E1-0DA8-6CBA-A5A184F32FB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0391EC-DB34-621C-CA52-2D28B625B3DA}"/>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4" name="Footer Placeholder 3">
            <a:extLst>
              <a:ext uri="{FF2B5EF4-FFF2-40B4-BE49-F238E27FC236}">
                <a16:creationId xmlns:a16="http://schemas.microsoft.com/office/drawing/2014/main" id="{8B12232E-931C-7E71-1D08-384C28F7D1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EAB1605-92F2-E8B7-48AA-138FE13E8304}"/>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31160964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4BCC35-1BE1-0C1F-3647-64E970712331}"/>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3" name="Footer Placeholder 2">
            <a:extLst>
              <a:ext uri="{FF2B5EF4-FFF2-40B4-BE49-F238E27FC236}">
                <a16:creationId xmlns:a16="http://schemas.microsoft.com/office/drawing/2014/main" id="{4AD3C02A-F283-2B08-6713-32F8ADA226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FEF626-A919-EE63-16D9-9C0CD9699D29}"/>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41986709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56147-F7AE-1F83-4C5C-8D898B6AFD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79703F-7D44-8642-4EF5-58A47F1613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54E56C-3124-2996-F95D-D24053026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19CE8A-6EFB-83EE-3B9F-1BDC825FEC05}"/>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6" name="Footer Placeholder 5">
            <a:extLst>
              <a:ext uri="{FF2B5EF4-FFF2-40B4-BE49-F238E27FC236}">
                <a16:creationId xmlns:a16="http://schemas.microsoft.com/office/drawing/2014/main" id="{32828EE5-9C7A-2F33-D9D3-0B51E76C04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9060C4-AADA-0A36-6D3A-4D7A311F343F}"/>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26133409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E9C3A-3E6C-1FE4-ACD0-2C8329FC54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72E47A7-A988-C8D1-E70B-874B20B84A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064E01-F0D0-D050-5303-CB0580AF3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302FEF-10A0-5E25-B6EE-7D0141AAE4DD}"/>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6" name="Footer Placeholder 5">
            <a:extLst>
              <a:ext uri="{FF2B5EF4-FFF2-40B4-BE49-F238E27FC236}">
                <a16:creationId xmlns:a16="http://schemas.microsoft.com/office/drawing/2014/main" id="{885C5F4A-6BE3-0A10-F173-6762EBEA8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2494A4-E305-983C-6747-30E90753D32C}"/>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31307181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2C6A6-0D19-C30F-ACFC-D8BC156542F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BA13F1-2FA7-E677-9125-0E31EBC0E2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50F0FC-4EE7-3D5A-833B-8C618E370C3E}"/>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9AB7574A-ADC6-FE9C-E003-76C58C6AD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F8C0E3-5541-75F7-0800-D0CB749FE3E9}"/>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3671913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B40D6A-6A66-0734-5BE0-1FD394BE2EF1}"/>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36"/>
          <a:stretch/>
        </p:blipFill>
        <p:spPr bwMode="gray">
          <a:xfrm>
            <a:off x="5966085" y="0"/>
            <a:ext cx="6225912" cy="6858000"/>
          </a:xfrm>
          <a:prstGeom prst="rect">
            <a:avLst/>
          </a:prstGeom>
        </p:spPr>
      </p:pic>
      <p:sp>
        <p:nvSpPr>
          <p:cNvPr id="13" name="Freeform: Shape 12">
            <a:extLst>
              <a:ext uri="{FF2B5EF4-FFF2-40B4-BE49-F238E27FC236}">
                <a16:creationId xmlns:a16="http://schemas.microsoft.com/office/drawing/2014/main" id="{E1ECAE47-1F4C-4A05-A579-323978B3D9AB}"/>
              </a:ext>
              <a:ext uri="{C183D7F6-B498-43B3-948B-1728B52AA6E4}">
                <adec:decorative xmlns:adec="http://schemas.microsoft.com/office/drawing/2017/decorative" val="1"/>
              </a:ext>
            </a:extLst>
          </p:cNvPr>
          <p:cNvSpPr/>
          <p:nvPr userDrawn="1"/>
        </p:nvSpPr>
        <p:spPr bwMode="gray">
          <a:xfrm>
            <a:off x="5179545" y="0"/>
            <a:ext cx="2201340" cy="6858000"/>
          </a:xfrm>
          <a:custGeom>
            <a:avLst/>
            <a:gdLst>
              <a:gd name="connsiteX0" fmla="*/ 0 w 2201340"/>
              <a:gd name="connsiteY0" fmla="*/ 0 h 6858000"/>
              <a:gd name="connsiteX1" fmla="*/ 2201340 w 2201340"/>
              <a:gd name="connsiteY1" fmla="*/ 0 h 6858000"/>
              <a:gd name="connsiteX2" fmla="*/ 2146914 w 2201340"/>
              <a:gd name="connsiteY2" fmla="*/ 57086 h 6858000"/>
              <a:gd name="connsiteX3" fmla="*/ 844130 w 2201340"/>
              <a:gd name="connsiteY3" fmla="*/ 3429000 h 6858000"/>
              <a:gd name="connsiteX4" fmla="*/ 2146914 w 2201340"/>
              <a:gd name="connsiteY4" fmla="*/ 6800914 h 6858000"/>
              <a:gd name="connsiteX5" fmla="*/ 2201340 w 2201340"/>
              <a:gd name="connsiteY5" fmla="*/ 6858000 h 6858000"/>
              <a:gd name="connsiteX6" fmla="*/ 0 w 220134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1340" h="6858000">
                <a:moveTo>
                  <a:pt x="0" y="0"/>
                </a:moveTo>
                <a:lnTo>
                  <a:pt x="2201340" y="0"/>
                </a:lnTo>
                <a:lnTo>
                  <a:pt x="2146914" y="57086"/>
                </a:lnTo>
                <a:cubicBezTo>
                  <a:pt x="1337472" y="947670"/>
                  <a:pt x="844130" y="2130722"/>
                  <a:pt x="844130" y="3429000"/>
                </a:cubicBezTo>
                <a:cubicBezTo>
                  <a:pt x="844130" y="4727278"/>
                  <a:pt x="1337472" y="5910330"/>
                  <a:pt x="2146914" y="6800914"/>
                </a:cubicBezTo>
                <a:lnTo>
                  <a:pt x="2201340" y="6858000"/>
                </a:lnTo>
                <a:lnTo>
                  <a:pt x="0"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0" name="Graphic 9" descr="UnitedHealth Group logo.">
            <a:extLst>
              <a:ext uri="{FF2B5EF4-FFF2-40B4-BE49-F238E27FC236}">
                <a16:creationId xmlns:a16="http://schemas.microsoft.com/office/drawing/2014/main" id="{09D073B5-F304-4439-8A74-29C95E198A3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A5E55F97-E8FD-4D34-BA35-031B57749BA0}"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289194435"/>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5BB7F7-F36D-A45E-266A-F3C7022BEB9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59B55E-A1D4-331C-EB8E-F5ECD6ADE5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623E1F-562B-17F5-3129-0E54AB98D3CD}"/>
              </a:ext>
            </a:extLst>
          </p:cNvPr>
          <p:cNvSpPr>
            <a:spLocks noGrp="1"/>
          </p:cNvSpPr>
          <p:nvPr>
            <p:ph type="dt" sz="half" idx="10"/>
          </p:nvPr>
        </p:nvSpPr>
        <p:spPr/>
        <p:txBody>
          <a:body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E65EA024-A3E6-37F0-D873-BFDBE8148D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0B0DF-808F-EFE3-6FFE-9FC0CAE00C77}"/>
              </a:ext>
            </a:extLst>
          </p:cNvPr>
          <p:cNvSpPr>
            <a:spLocks noGrp="1"/>
          </p:cNvSpPr>
          <p:nvPr>
            <p:ph type="sldNum" sz="quarter" idx="12"/>
          </p:nvPr>
        </p:nvSpPr>
        <p:spPr/>
        <p:txBody>
          <a:bodyPr/>
          <a:lstStyle/>
          <a:p>
            <a:fld id="{1689E884-5FA0-2646-BF2E-B3FDB9F7762E}" type="slidenum">
              <a:rPr lang="en-US" smtClean="0"/>
              <a:t>‹#›</a:t>
            </a:fld>
            <a:endParaRPr lang="en-US"/>
          </a:p>
        </p:txBody>
      </p:sp>
    </p:spTree>
    <p:extLst>
      <p:ext uri="{BB962C8B-B14F-4D97-AF65-F5344CB8AC3E}">
        <p14:creationId xmlns:p14="http://schemas.microsoft.com/office/powerpoint/2010/main" val="24788361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nstructions">
    <p:spTree>
      <p:nvGrpSpPr>
        <p:cNvPr id="1" name=""/>
        <p:cNvGrpSpPr/>
        <p:nvPr/>
      </p:nvGrpSpPr>
      <p:grpSpPr>
        <a:xfrm>
          <a:off x="0" y="0"/>
          <a:ext cx="0" cy="0"/>
          <a:chOff x="0" y="0"/>
          <a:chExt cx="0" cy="0"/>
        </a:xfrm>
      </p:grpSpPr>
      <p:sp>
        <p:nvSpPr>
          <p:cNvPr id="15" name="Cobalt shape">
            <a:extLst>
              <a:ext uri="{FF2B5EF4-FFF2-40B4-BE49-F238E27FC236}">
                <a16:creationId xmlns:a16="http://schemas.microsoft.com/office/drawing/2014/main" id="{1B73D856-114A-4E5A-9D51-FC18FBCFBD54}"/>
              </a:ext>
              <a:ext uri="{C183D7F6-B498-43B3-948B-1728B52AA6E4}">
                <adec:decorative xmlns:adec="http://schemas.microsoft.com/office/drawing/2017/decorative" val="1"/>
              </a:ext>
            </a:extLst>
          </p:cNvPr>
          <p:cNvSpPr/>
          <p:nvPr userDrawn="1"/>
        </p:nvSpPr>
        <p:spPr bwMode="gray">
          <a:xfrm>
            <a:off x="0" y="1"/>
            <a:ext cx="4628032" cy="6858002"/>
          </a:xfrm>
          <a:custGeom>
            <a:avLst/>
            <a:gdLst>
              <a:gd name="connsiteX0" fmla="*/ 0 w 4628032"/>
              <a:gd name="connsiteY0" fmla="*/ 0 h 6858002"/>
              <a:gd name="connsiteX1" fmla="*/ 3572827 w 4628032"/>
              <a:gd name="connsiteY1" fmla="*/ 0 h 6858002"/>
              <a:gd name="connsiteX2" fmla="*/ 3586484 w 4628032"/>
              <a:gd name="connsiteY2" fmla="*/ 19206 h 6858002"/>
              <a:gd name="connsiteX3" fmla="*/ 4628032 w 4628032"/>
              <a:gd name="connsiteY3" fmla="*/ 3429000 h 6858002"/>
              <a:gd name="connsiteX4" fmla="*/ 3586484 w 4628032"/>
              <a:gd name="connsiteY4" fmla="*/ 6838795 h 6858002"/>
              <a:gd name="connsiteX5" fmla="*/ 3572826 w 4628032"/>
              <a:gd name="connsiteY5" fmla="*/ 6858002 h 6858002"/>
              <a:gd name="connsiteX6" fmla="*/ 0 w 4628032"/>
              <a:gd name="connsiteY6" fmla="*/ 68580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28032" h="6858002">
                <a:moveTo>
                  <a:pt x="0" y="0"/>
                </a:moveTo>
                <a:lnTo>
                  <a:pt x="3572827" y="0"/>
                </a:lnTo>
                <a:lnTo>
                  <a:pt x="3586484" y="19206"/>
                </a:lnTo>
                <a:cubicBezTo>
                  <a:pt x="4244064" y="992551"/>
                  <a:pt x="4628032" y="2165935"/>
                  <a:pt x="4628032" y="3429000"/>
                </a:cubicBezTo>
                <a:cubicBezTo>
                  <a:pt x="4628032" y="4692065"/>
                  <a:pt x="4244064" y="5865449"/>
                  <a:pt x="3586484" y="6838795"/>
                </a:cubicBezTo>
                <a:lnTo>
                  <a:pt x="3572826" y="6858002"/>
                </a:lnTo>
                <a:lnTo>
                  <a:pt x="0" y="6858002"/>
                </a:lnTo>
                <a:close/>
              </a:path>
            </a:pathLst>
          </a:cu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7" name="Picture 16">
            <a:extLst>
              <a:ext uri="{FF2B5EF4-FFF2-40B4-BE49-F238E27FC236}">
                <a16:creationId xmlns:a16="http://schemas.microsoft.com/office/drawing/2014/main" id="{819BE298-EAEE-4EF5-9588-71610469B37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gray">
          <a:xfrm>
            <a:off x="5128294" y="650680"/>
            <a:ext cx="6595549" cy="3711009"/>
          </a:xfrm>
          <a:prstGeom prst="rect">
            <a:avLst/>
          </a:prstGeom>
          <a:ln w="3810">
            <a:solidFill>
              <a:schemeClr val="accent2"/>
            </a:solidFill>
          </a:ln>
        </p:spPr>
      </p:pic>
      <p:pic>
        <p:nvPicPr>
          <p:cNvPr id="18" name="Picture 17">
            <a:extLst>
              <a:ext uri="{FF2B5EF4-FFF2-40B4-BE49-F238E27FC236}">
                <a16:creationId xmlns:a16="http://schemas.microsoft.com/office/drawing/2014/main" id="{0B9B688F-3869-4ECE-BE40-DE3ADDF3F07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gray">
          <a:xfrm>
            <a:off x="5127471" y="4352902"/>
            <a:ext cx="3296743" cy="1854418"/>
          </a:xfrm>
          <a:prstGeom prst="rect">
            <a:avLst/>
          </a:prstGeom>
          <a:ln w="3810">
            <a:solidFill>
              <a:schemeClr val="accent2"/>
            </a:solidFill>
          </a:ln>
        </p:spPr>
      </p:pic>
      <p:pic>
        <p:nvPicPr>
          <p:cNvPr id="20" name="Picture 19">
            <a:extLst>
              <a:ext uri="{FF2B5EF4-FFF2-40B4-BE49-F238E27FC236}">
                <a16:creationId xmlns:a16="http://schemas.microsoft.com/office/drawing/2014/main" id="{5EB3950A-EFEF-4170-8936-5F3D5792ECB7}"/>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bwMode="gray">
          <a:xfrm>
            <a:off x="8427099" y="4352903"/>
            <a:ext cx="3296744" cy="1854418"/>
          </a:xfrm>
          <a:prstGeom prst="rect">
            <a:avLst/>
          </a:prstGeom>
          <a:ln w="3810">
            <a:solidFill>
              <a:schemeClr val="accent2"/>
            </a:solidFill>
          </a:ln>
        </p:spPr>
      </p:pic>
      <p:pic>
        <p:nvPicPr>
          <p:cNvPr id="11" name="UHG logo" descr="UnitedHealth Group">
            <a:extLst>
              <a:ext uri="{FF2B5EF4-FFF2-40B4-BE49-F238E27FC236}">
                <a16:creationId xmlns:a16="http://schemas.microsoft.com/office/drawing/2014/main" id="{213C061F-8710-4279-AC18-A7F91029946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bwMode="gray">
          <a:xfrm>
            <a:off x="468157" y="1845127"/>
            <a:ext cx="3033112" cy="227484"/>
          </a:xfrm>
          <a:prstGeom prst="rect">
            <a:avLst/>
          </a:prstGeom>
        </p:spPr>
      </p:pic>
      <p:sp>
        <p:nvSpPr>
          <p:cNvPr id="8" name="TextBox 7">
            <a:extLst>
              <a:ext uri="{FF2B5EF4-FFF2-40B4-BE49-F238E27FC236}">
                <a16:creationId xmlns:a16="http://schemas.microsoft.com/office/drawing/2014/main" id="{144308BD-A2EF-404E-BE32-E7DA086E8C83}"/>
              </a:ext>
            </a:extLst>
          </p:cNvPr>
          <p:cNvSpPr txBox="1"/>
          <p:nvPr userDrawn="1"/>
        </p:nvSpPr>
        <p:spPr bwMode="gray">
          <a:xfrm>
            <a:off x="470207" y="3219388"/>
            <a:ext cx="1758315" cy="1000274"/>
          </a:xfrm>
          <a:prstGeom prst="rect">
            <a:avLst/>
          </a:prstGeom>
          <a:noFill/>
        </p:spPr>
        <p:txBody>
          <a:bodyPr wrap="square" lIns="0" tIns="0" rIns="0" bIns="0" rtlCol="0">
            <a:spAutoFit/>
          </a:bodyPr>
          <a:lstStyle/>
          <a:p>
            <a:pPr algn="l">
              <a:spcBef>
                <a:spcPts val="714"/>
              </a:spcBef>
            </a:pPr>
            <a:r>
              <a:rPr lang="en-US" sz="6500" b="1">
                <a:solidFill>
                  <a:schemeClr val="bg1"/>
                </a:solidFill>
              </a:rPr>
              <a:t>16:9</a:t>
            </a:r>
          </a:p>
        </p:txBody>
      </p:sp>
      <p:sp>
        <p:nvSpPr>
          <p:cNvPr id="22" name="TextBox 21">
            <a:extLst>
              <a:ext uri="{FF2B5EF4-FFF2-40B4-BE49-F238E27FC236}">
                <a16:creationId xmlns:a16="http://schemas.microsoft.com/office/drawing/2014/main" id="{3E57223A-B05B-4614-AAEA-675CF58D9E9B}"/>
              </a:ext>
            </a:extLst>
          </p:cNvPr>
          <p:cNvSpPr txBox="1"/>
          <p:nvPr userDrawn="1"/>
        </p:nvSpPr>
        <p:spPr bwMode="gray">
          <a:xfrm>
            <a:off x="470207" y="3991670"/>
            <a:ext cx="2436843" cy="615553"/>
          </a:xfrm>
          <a:prstGeom prst="rect">
            <a:avLst/>
          </a:prstGeom>
          <a:noFill/>
        </p:spPr>
        <p:txBody>
          <a:bodyPr wrap="square" lIns="0" tIns="0" rIns="0" bIns="0" rtlCol="0">
            <a:spAutoFit/>
          </a:bodyPr>
          <a:lstStyle/>
          <a:p>
            <a:pPr algn="l">
              <a:spcBef>
                <a:spcPts val="0"/>
              </a:spcBef>
            </a:pPr>
            <a:r>
              <a:rPr lang="en-US" sz="4000" b="0">
                <a:solidFill>
                  <a:schemeClr val="bg1"/>
                </a:solidFill>
              </a:rPr>
              <a:t>on-screen</a:t>
            </a:r>
          </a:p>
        </p:txBody>
      </p:sp>
      <p:sp>
        <p:nvSpPr>
          <p:cNvPr id="10" name="TextBox 9">
            <a:extLst>
              <a:ext uri="{FF2B5EF4-FFF2-40B4-BE49-F238E27FC236}">
                <a16:creationId xmlns:a16="http://schemas.microsoft.com/office/drawing/2014/main" id="{FD38DA28-EF8F-43D1-AD7F-CCB3640760DD}"/>
              </a:ext>
            </a:extLst>
          </p:cNvPr>
          <p:cNvSpPr txBox="1"/>
          <p:nvPr userDrawn="1"/>
        </p:nvSpPr>
        <p:spPr bwMode="gray">
          <a:xfrm>
            <a:off x="468156" y="4991944"/>
            <a:ext cx="3584240" cy="200055"/>
          </a:xfrm>
          <a:prstGeom prst="rect">
            <a:avLst/>
          </a:prstGeom>
          <a:noFill/>
        </p:spPr>
        <p:txBody>
          <a:bodyPr wrap="square" lIns="0" tIns="0" rIns="0" bIns="0" rtlCol="0">
            <a:spAutoFit/>
          </a:bodyPr>
          <a:lstStyle/>
          <a:p>
            <a:pPr algn="l">
              <a:spcBef>
                <a:spcPts val="714"/>
              </a:spcBef>
            </a:pPr>
            <a:r>
              <a:rPr lang="en-US" sz="1300" noProof="0">
                <a:solidFill>
                  <a:schemeClr val="bg1"/>
                </a:solidFill>
              </a:rPr>
              <a:t>2024</a:t>
            </a:r>
          </a:p>
        </p:txBody>
      </p:sp>
    </p:spTree>
    <p:extLst>
      <p:ext uri="{BB962C8B-B14F-4D97-AF65-F5344CB8AC3E}">
        <p14:creationId xmlns:p14="http://schemas.microsoft.com/office/powerpoint/2010/main" val="21747649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cxnSp>
        <p:nvCxnSpPr>
          <p:cNvPr id="10" name="Orange arrow">
            <a:extLst>
              <a:ext uri="{FF2B5EF4-FFF2-40B4-BE49-F238E27FC236}">
                <a16:creationId xmlns:a16="http://schemas.microsoft.com/office/drawing/2014/main" id="{D7EC898B-19BB-48BB-BC12-6D8AA83D7AD6}"/>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
        <p:nvSpPr>
          <p:cNvPr id="11" name="TextBox 1">
            <a:extLst>
              <a:ext uri="{FF2B5EF4-FFF2-40B4-BE49-F238E27FC236}">
                <a16:creationId xmlns:a16="http://schemas.microsoft.com/office/drawing/2014/main" id="{43EA1280-EBAC-4C3E-A925-EA7813219784}"/>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Covers</a:t>
            </a:r>
          </a:p>
        </p:txBody>
      </p:sp>
    </p:spTree>
    <p:extLst>
      <p:ext uri="{BB962C8B-B14F-4D97-AF65-F5344CB8AC3E}">
        <p14:creationId xmlns:p14="http://schemas.microsoft.com/office/powerpoint/2010/main" val="26643463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Cov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1F9EBF2-8CAA-F9BE-0F6A-0C32DC24D7F2}"/>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260343" y="0"/>
            <a:ext cx="5931657" cy="6858000"/>
          </a:xfrm>
          <a:prstGeom prst="rect">
            <a:avLst/>
          </a:prstGeom>
        </p:spPr>
      </p:pic>
      <p:sp>
        <p:nvSpPr>
          <p:cNvPr id="25" name="Freeform: Shape 24">
            <a:extLst>
              <a:ext uri="{FF2B5EF4-FFF2-40B4-BE49-F238E27FC236}">
                <a16:creationId xmlns:a16="http://schemas.microsoft.com/office/drawing/2014/main" id="{1724A3AD-A634-4C8D-AEA8-A0DE82F74279}"/>
              </a:ext>
              <a:ext uri="{C183D7F6-B498-43B3-948B-1728B52AA6E4}">
                <adec:decorative xmlns:adec="http://schemas.microsoft.com/office/drawing/2017/decorative" val="1"/>
              </a:ext>
            </a:extLst>
          </p:cNvPr>
          <p:cNvSpPr/>
          <p:nvPr userDrawn="1"/>
        </p:nvSpPr>
        <p:spPr bwMode="gray">
          <a:xfrm flipH="1">
            <a:off x="-1" y="0"/>
            <a:ext cx="7643952" cy="6858000"/>
          </a:xfrm>
          <a:custGeom>
            <a:avLst/>
            <a:gdLst>
              <a:gd name="connsiteX0" fmla="*/ 7643952 w 7643952"/>
              <a:gd name="connsiteY0" fmla="*/ 0 h 6858000"/>
              <a:gd name="connsiteX1" fmla="*/ 1356182 w 7643952"/>
              <a:gd name="connsiteY1" fmla="*/ 0 h 6858000"/>
              <a:gd name="connsiteX2" fmla="*/ 1303484 w 7643952"/>
              <a:gd name="connsiteY2" fmla="*/ 55273 h 6858000"/>
              <a:gd name="connsiteX3" fmla="*/ 0 w 7643952"/>
              <a:gd name="connsiteY3" fmla="*/ 3429000 h 6858000"/>
              <a:gd name="connsiteX4" fmla="*/ 1303484 w 7643952"/>
              <a:gd name="connsiteY4" fmla="*/ 6802727 h 6858000"/>
              <a:gd name="connsiteX5" fmla="*/ 1356182 w 7643952"/>
              <a:gd name="connsiteY5" fmla="*/ 6858000 h 6858000"/>
              <a:gd name="connsiteX6" fmla="*/ 7643952 w 764395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43952" h="6858000">
                <a:moveTo>
                  <a:pt x="7643952" y="0"/>
                </a:moveTo>
                <a:lnTo>
                  <a:pt x="1356182" y="0"/>
                </a:lnTo>
                <a:lnTo>
                  <a:pt x="1303484" y="55273"/>
                </a:lnTo>
                <a:cubicBezTo>
                  <a:pt x="493607" y="946336"/>
                  <a:pt x="0" y="2130024"/>
                  <a:pt x="0" y="3429000"/>
                </a:cubicBezTo>
                <a:cubicBezTo>
                  <a:pt x="0" y="4727976"/>
                  <a:pt x="493607" y="5911664"/>
                  <a:pt x="1303484" y="6802727"/>
                </a:cubicBezTo>
                <a:lnTo>
                  <a:pt x="1356182" y="6858000"/>
                </a:lnTo>
                <a:lnTo>
                  <a:pt x="7643952"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21" name="Graphic 20" descr="UnitedHealth Group">
            <a:extLst>
              <a:ext uri="{FF2B5EF4-FFF2-40B4-BE49-F238E27FC236}">
                <a16:creationId xmlns:a16="http://schemas.microsoft.com/office/drawing/2014/main" id="{4D832058-A39E-4622-8C5C-3D0A7E115646}"/>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63462"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EED20EC1-DEB3-4429-9C1E-15FEAD735ED3}"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363423895"/>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Cover 02">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A8FEE2-DB46-1FF3-E1D4-3A987159DC5B}"/>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5179545" y="0"/>
            <a:ext cx="7012455" cy="6858000"/>
          </a:xfrm>
          <a:prstGeom prst="rect">
            <a:avLst/>
          </a:prstGeom>
        </p:spPr>
      </p:pic>
      <p:sp>
        <p:nvSpPr>
          <p:cNvPr id="12" name="Freeform: Shape 11">
            <a:extLst>
              <a:ext uri="{FF2B5EF4-FFF2-40B4-BE49-F238E27FC236}">
                <a16:creationId xmlns:a16="http://schemas.microsoft.com/office/drawing/2014/main" id="{FBCD4E03-781A-46D2-8363-2665AC4482BC}"/>
              </a:ext>
              <a:ext uri="{C183D7F6-B498-43B3-948B-1728B52AA6E4}">
                <adec:decorative xmlns:adec="http://schemas.microsoft.com/office/drawing/2017/decorative" val="1"/>
              </a:ext>
            </a:extLst>
          </p:cNvPr>
          <p:cNvSpPr/>
          <p:nvPr userDrawn="1"/>
        </p:nvSpPr>
        <p:spPr bwMode="gray">
          <a:xfrm>
            <a:off x="5179545" y="0"/>
            <a:ext cx="2201340" cy="6858000"/>
          </a:xfrm>
          <a:custGeom>
            <a:avLst/>
            <a:gdLst>
              <a:gd name="connsiteX0" fmla="*/ 0 w 2201340"/>
              <a:gd name="connsiteY0" fmla="*/ 0 h 6858000"/>
              <a:gd name="connsiteX1" fmla="*/ 2201340 w 2201340"/>
              <a:gd name="connsiteY1" fmla="*/ 0 h 6858000"/>
              <a:gd name="connsiteX2" fmla="*/ 2146914 w 2201340"/>
              <a:gd name="connsiteY2" fmla="*/ 57086 h 6858000"/>
              <a:gd name="connsiteX3" fmla="*/ 844130 w 2201340"/>
              <a:gd name="connsiteY3" fmla="*/ 3429000 h 6858000"/>
              <a:gd name="connsiteX4" fmla="*/ 2146914 w 2201340"/>
              <a:gd name="connsiteY4" fmla="*/ 6800914 h 6858000"/>
              <a:gd name="connsiteX5" fmla="*/ 2201340 w 2201340"/>
              <a:gd name="connsiteY5" fmla="*/ 6858000 h 6858000"/>
              <a:gd name="connsiteX6" fmla="*/ 0 w 220134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1340" h="6858000">
                <a:moveTo>
                  <a:pt x="0" y="0"/>
                </a:moveTo>
                <a:lnTo>
                  <a:pt x="2201340" y="0"/>
                </a:lnTo>
                <a:lnTo>
                  <a:pt x="2146914" y="57086"/>
                </a:lnTo>
                <a:cubicBezTo>
                  <a:pt x="1337472" y="947670"/>
                  <a:pt x="844130" y="2130722"/>
                  <a:pt x="844130" y="3429000"/>
                </a:cubicBezTo>
                <a:cubicBezTo>
                  <a:pt x="844130" y="4727278"/>
                  <a:pt x="1337472" y="5910330"/>
                  <a:pt x="2146914" y="6800914"/>
                </a:cubicBezTo>
                <a:lnTo>
                  <a:pt x="2201340" y="6858000"/>
                </a:lnTo>
                <a:lnTo>
                  <a:pt x="0"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0" name="Graphic 9" descr="UnitedHealth Group">
            <a:extLst>
              <a:ext uri="{FF2B5EF4-FFF2-40B4-BE49-F238E27FC236}">
                <a16:creationId xmlns:a16="http://schemas.microsoft.com/office/drawing/2014/main" id="{A74956F4-3F76-46CB-B1B3-AE02D7B43F3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CD3BC210-0038-4972-9A10-C694C2545C78}"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485991422"/>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ver 03">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1B40D6A-6A66-0734-5BE0-1FD394BE2EF1}"/>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36"/>
          <a:stretch/>
        </p:blipFill>
        <p:spPr bwMode="gray">
          <a:xfrm>
            <a:off x="5966085" y="0"/>
            <a:ext cx="6225912" cy="6858000"/>
          </a:xfrm>
          <a:prstGeom prst="rect">
            <a:avLst/>
          </a:prstGeom>
        </p:spPr>
      </p:pic>
      <p:sp>
        <p:nvSpPr>
          <p:cNvPr id="13" name="Freeform: Shape 12">
            <a:extLst>
              <a:ext uri="{FF2B5EF4-FFF2-40B4-BE49-F238E27FC236}">
                <a16:creationId xmlns:a16="http://schemas.microsoft.com/office/drawing/2014/main" id="{E1ECAE47-1F4C-4A05-A579-323978B3D9AB}"/>
              </a:ext>
              <a:ext uri="{C183D7F6-B498-43B3-948B-1728B52AA6E4}">
                <adec:decorative xmlns:adec="http://schemas.microsoft.com/office/drawing/2017/decorative" val="1"/>
              </a:ext>
            </a:extLst>
          </p:cNvPr>
          <p:cNvSpPr/>
          <p:nvPr userDrawn="1"/>
        </p:nvSpPr>
        <p:spPr bwMode="gray">
          <a:xfrm>
            <a:off x="5179545" y="0"/>
            <a:ext cx="2201340" cy="6858000"/>
          </a:xfrm>
          <a:custGeom>
            <a:avLst/>
            <a:gdLst>
              <a:gd name="connsiteX0" fmla="*/ 0 w 2201340"/>
              <a:gd name="connsiteY0" fmla="*/ 0 h 6858000"/>
              <a:gd name="connsiteX1" fmla="*/ 2201340 w 2201340"/>
              <a:gd name="connsiteY1" fmla="*/ 0 h 6858000"/>
              <a:gd name="connsiteX2" fmla="*/ 2146914 w 2201340"/>
              <a:gd name="connsiteY2" fmla="*/ 57086 h 6858000"/>
              <a:gd name="connsiteX3" fmla="*/ 844130 w 2201340"/>
              <a:gd name="connsiteY3" fmla="*/ 3429000 h 6858000"/>
              <a:gd name="connsiteX4" fmla="*/ 2146914 w 2201340"/>
              <a:gd name="connsiteY4" fmla="*/ 6800914 h 6858000"/>
              <a:gd name="connsiteX5" fmla="*/ 2201340 w 2201340"/>
              <a:gd name="connsiteY5" fmla="*/ 6858000 h 6858000"/>
              <a:gd name="connsiteX6" fmla="*/ 0 w 220134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01340" h="6858000">
                <a:moveTo>
                  <a:pt x="0" y="0"/>
                </a:moveTo>
                <a:lnTo>
                  <a:pt x="2201340" y="0"/>
                </a:lnTo>
                <a:lnTo>
                  <a:pt x="2146914" y="57086"/>
                </a:lnTo>
                <a:cubicBezTo>
                  <a:pt x="1337472" y="947670"/>
                  <a:pt x="844130" y="2130722"/>
                  <a:pt x="844130" y="3429000"/>
                </a:cubicBezTo>
                <a:cubicBezTo>
                  <a:pt x="844130" y="4727278"/>
                  <a:pt x="1337472" y="5910330"/>
                  <a:pt x="2146914" y="6800914"/>
                </a:cubicBezTo>
                <a:lnTo>
                  <a:pt x="2201340" y="6858000"/>
                </a:lnTo>
                <a:lnTo>
                  <a:pt x="0" y="6858000"/>
                </a:lnTo>
                <a:close/>
              </a:path>
            </a:pathLst>
          </a:cu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10" name="Graphic 9" descr="UnitedHealth Group logo.">
            <a:extLst>
              <a:ext uri="{FF2B5EF4-FFF2-40B4-BE49-F238E27FC236}">
                <a16:creationId xmlns:a16="http://schemas.microsoft.com/office/drawing/2014/main" id="{09D073B5-F304-4439-8A74-29C95E198A3D}"/>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A5E55F97-E8FD-4D34-BA35-031B57749BA0}"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037164495"/>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ver 04">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9940F9-F2B8-ABA5-C714-E8022D462100}"/>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096000" y="0"/>
            <a:ext cx="6096000" cy="6857999"/>
          </a:xfrm>
          <a:prstGeom prst="rect">
            <a:avLst/>
          </a:prstGeom>
        </p:spPr>
      </p:pic>
      <p:pic>
        <p:nvPicPr>
          <p:cNvPr id="10" name="Graphic 9" descr="UnitedHealth Group">
            <a:extLst>
              <a:ext uri="{FF2B5EF4-FFF2-40B4-BE49-F238E27FC236}">
                <a16:creationId xmlns:a16="http://schemas.microsoft.com/office/drawing/2014/main" id="{19E9468A-A99F-4774-B134-680D54E0E7F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B4A81A32-096D-44DD-ADDB-6BCAAC0127A5}"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620224474"/>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ver 05">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1B7B3B-554C-E3D5-797A-2E93AD639FB2}"/>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019486" y="0"/>
            <a:ext cx="6169779" cy="6858000"/>
          </a:xfrm>
          <a:prstGeom prst="rect">
            <a:avLst/>
          </a:prstGeom>
        </p:spPr>
      </p:pic>
      <p:pic>
        <p:nvPicPr>
          <p:cNvPr id="10" name="Graphic 9" descr="UnitedHealth Group">
            <a:extLst>
              <a:ext uri="{FF2B5EF4-FFF2-40B4-BE49-F238E27FC236}">
                <a16:creationId xmlns:a16="http://schemas.microsoft.com/office/drawing/2014/main" id="{B7C80A1C-8230-4BE7-9BBD-B6D603586C2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8D4A97F3-00C5-4BEC-B625-231B35326B67}"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950166709"/>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ver 06">
    <p:bg bwMode="gray">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D0ED72-F2BF-4DE5-8A8E-A97770B1058A}"/>
              </a:ext>
              <a:ext uri="{C183D7F6-B498-43B3-948B-1728B52AA6E4}">
                <adec:decorative xmlns:adec="http://schemas.microsoft.com/office/drawing/2017/decorative" val="1"/>
              </a:ext>
            </a:extLst>
          </p:cNvPr>
          <p:cNvSpPr>
            <a:spLocks noGrp="1"/>
          </p:cNvSpPr>
          <p:nvPr>
            <p:ph type="pic" sz="quarter" idx="15" hasCustomPrompt="1"/>
          </p:nvPr>
        </p:nvSpPr>
        <p:spPr bwMode="gray">
          <a:xfrm>
            <a:off x="6019800" y="0"/>
            <a:ext cx="6172200" cy="6858000"/>
          </a:xfrm>
          <a:solidFill>
            <a:srgbClr val="EEEEEE"/>
          </a:solidFill>
        </p:spPr>
        <p:txBody>
          <a:bodyPr lIns="914400" rIns="914400">
            <a:normAutofit/>
          </a:bodyPr>
          <a:lstStyle>
            <a:lvl1pPr algn="ctr">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pic>
        <p:nvPicPr>
          <p:cNvPr id="10" name="Graphic 9" descr="UnitedHealth Group">
            <a:extLst>
              <a:ext uri="{FF2B5EF4-FFF2-40B4-BE49-F238E27FC236}">
                <a16:creationId xmlns:a16="http://schemas.microsoft.com/office/drawing/2014/main" id="{02F565A3-D697-431D-96F5-609344E5C15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bg1"/>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2CBA1F7-87D8-4C12-8A03-084B508A5CB5}"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006668952"/>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ver - G, O, C">
    <p:bg bwMode="gray">
      <p:bgPr>
        <a:solidFill>
          <a:schemeClr val="tx2"/>
        </a:solidFill>
        <a:effectLst/>
      </p:bgPr>
    </p:bg>
    <p:spTree>
      <p:nvGrpSpPr>
        <p:cNvPr id="1" name=""/>
        <p:cNvGrpSpPr/>
        <p:nvPr/>
      </p:nvGrpSpPr>
      <p:grpSpPr>
        <a:xfrm>
          <a:off x="0" y="0"/>
          <a:ext cx="0" cy="0"/>
          <a:chOff x="0" y="0"/>
          <a:chExt cx="0" cy="0"/>
        </a:xfrm>
      </p:grpSpPr>
      <p:cxnSp>
        <p:nvCxnSpPr>
          <p:cNvPr id="13" name="Straight Connector 12">
            <a:extLst>
              <a:ext uri="{FF2B5EF4-FFF2-40B4-BE49-F238E27FC236}">
                <a16:creationId xmlns:a16="http://schemas.microsoft.com/office/drawing/2014/main" id="{8F92B50F-E6A3-4F36-9102-AB76692559A9}"/>
              </a:ext>
              <a:ext uri="{C183D7F6-B498-43B3-948B-1728B52AA6E4}">
                <adec:decorative xmlns:adec="http://schemas.microsoft.com/office/drawing/2017/decorative" val="1"/>
              </a:ext>
            </a:extLst>
          </p:cNvPr>
          <p:cNvCxnSpPr>
            <a:cxnSpLocks/>
          </p:cNvCxnSpPr>
          <p:nvPr userDrawn="1"/>
        </p:nvCxnSpPr>
        <p:spPr bwMode="gray">
          <a:xfrm>
            <a:off x="3538831" y="4496999"/>
            <a:ext cx="0" cy="372512"/>
          </a:xfrm>
          <a:prstGeom prst="line">
            <a:avLst/>
          </a:prstGeom>
          <a:ln cap="rnd">
            <a:solidFill>
              <a:schemeClr val="bg1"/>
            </a:solidFill>
            <a:roun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6CDA22-BEB0-4369-9743-30F65427D337}"/>
              </a:ext>
              <a:ext uri="{C183D7F6-B498-43B3-948B-1728B52AA6E4}">
                <adec:decorative xmlns:adec="http://schemas.microsoft.com/office/drawing/2017/decorative" val="1"/>
              </a:ext>
            </a:extLst>
          </p:cNvPr>
          <p:cNvCxnSpPr>
            <a:cxnSpLocks/>
          </p:cNvCxnSpPr>
          <p:nvPr userDrawn="1"/>
        </p:nvCxnSpPr>
        <p:spPr bwMode="gray">
          <a:xfrm>
            <a:off x="4872070" y="4496999"/>
            <a:ext cx="0" cy="372512"/>
          </a:xfrm>
          <a:prstGeom prst="line">
            <a:avLst/>
          </a:prstGeom>
          <a:ln cap="rnd">
            <a:solidFill>
              <a:schemeClr val="bg1"/>
            </a:solidFill>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1066800" y="1699099"/>
            <a:ext cx="9144000" cy="1523494"/>
          </a:xfrm>
        </p:spPr>
        <p:txBody>
          <a:bodyPr anchor="t" anchorCtr="0"/>
          <a:lstStyle>
            <a:lvl1pPr>
              <a:defRPr sz="5500">
                <a:solidFill>
                  <a:schemeClr val="bg1"/>
                </a:solidFill>
              </a:defRPr>
            </a:lvl1pPr>
          </a:lstStyle>
          <a:p>
            <a:r>
              <a:rPr lang="en-US"/>
              <a:t>Insightful presentation title (max. 3 lines)</a:t>
            </a:r>
          </a:p>
        </p:txBody>
      </p:sp>
      <p:pic>
        <p:nvPicPr>
          <p:cNvPr id="19" name="Graphic 18" descr="UnitedHealth Group">
            <a:extLst>
              <a:ext uri="{FF2B5EF4-FFF2-40B4-BE49-F238E27FC236}">
                <a16:creationId xmlns:a16="http://schemas.microsoft.com/office/drawing/2014/main" id="{0C096A65-B6D1-44EF-8AE4-8E3FB68CF5A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1151884" y="4609298"/>
            <a:ext cx="2071893" cy="155393"/>
          </a:xfrm>
          <a:prstGeom prst="rect">
            <a:avLst/>
          </a:prstGeom>
        </p:spPr>
      </p:pic>
      <p:pic>
        <p:nvPicPr>
          <p:cNvPr id="21" name="Optum logo" descr="Optum">
            <a:extLst>
              <a:ext uri="{FF2B5EF4-FFF2-40B4-BE49-F238E27FC236}">
                <a16:creationId xmlns:a16="http://schemas.microsoft.com/office/drawing/2014/main" id="{C08D58EA-17E1-46F8-A4ED-3E712F3EADEE}"/>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3817618" y="4591371"/>
            <a:ext cx="768081" cy="222396"/>
          </a:xfrm>
          <a:prstGeom prst="rect">
            <a:avLst/>
          </a:prstGeom>
        </p:spPr>
      </p:pic>
      <p:pic>
        <p:nvPicPr>
          <p:cNvPr id="15" name="Picture 14" descr="UnitedHealthcare">
            <a:extLst>
              <a:ext uri="{FF2B5EF4-FFF2-40B4-BE49-F238E27FC236}">
                <a16:creationId xmlns:a16="http://schemas.microsoft.com/office/drawing/2014/main" id="{477CDD63-F1CB-4BDD-85D6-A087964FCF79}"/>
              </a:ext>
            </a:extLst>
          </p:cNvPr>
          <p:cNvPicPr>
            <a:picLocks noChangeAspect="1"/>
          </p:cNvPicPr>
          <p:nvPr userDrawn="1"/>
        </p:nvPicPr>
        <p:blipFill>
          <a:blip r:embed="rId4"/>
          <a:stretch>
            <a:fillRect/>
          </a:stretch>
        </p:blipFill>
        <p:spPr bwMode="gray">
          <a:xfrm>
            <a:off x="5118720" y="4603732"/>
            <a:ext cx="1541853" cy="155047"/>
          </a:xfrm>
          <a:prstGeom prst="rect">
            <a:avLst/>
          </a:prstGeom>
        </p:spPr>
      </p:pic>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8FE9E712-0FE2-4C84-A109-75697B459A81}"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304785622"/>
      </p:ext>
    </p:extLst>
  </p:cSld>
  <p:clrMapOvr>
    <a:masterClrMapping/>
  </p:clrMapOvr>
  <p:extLst>
    <p:ext uri="{DCECCB84-F9BA-43D5-87BE-67443E8EF086}">
      <p15:sldGuideLst xmlns:p15="http://schemas.microsoft.com/office/powerpoint/2012/main">
        <p15:guide id="2" pos="671">
          <p15:clr>
            <a:srgbClr val="FBAE40"/>
          </p15:clr>
        </p15:guide>
        <p15:guide id="3" orient="horz" pos="1069">
          <p15:clr>
            <a:srgbClr val="FBAE40"/>
          </p15:clr>
        </p15:guide>
        <p15:guide id="4" pos="6433">
          <p15:clr>
            <a:srgbClr val="FBAE40"/>
          </p15:clr>
        </p15:guide>
        <p15:guide id="5" orient="horz" pos="251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ver 04">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99940F9-F2B8-ABA5-C714-E8022D462100}"/>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096000" y="0"/>
            <a:ext cx="6096000" cy="6857999"/>
          </a:xfrm>
          <a:prstGeom prst="rect">
            <a:avLst/>
          </a:prstGeom>
        </p:spPr>
      </p:pic>
      <p:pic>
        <p:nvPicPr>
          <p:cNvPr id="10" name="Graphic 9" descr="UnitedHealth Group">
            <a:extLst>
              <a:ext uri="{FF2B5EF4-FFF2-40B4-BE49-F238E27FC236}">
                <a16:creationId xmlns:a16="http://schemas.microsoft.com/office/drawing/2014/main" id="{19E9468A-A99F-4774-B134-680D54E0E7F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B4A81A32-096D-44DD-ADDB-6BCAAC0127A5}"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234251358"/>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13F80B4D-94E3-497C-9014-7F8EABA417B7}"/>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Section headers</a:t>
            </a:r>
          </a:p>
        </p:txBody>
      </p:sp>
      <p:cxnSp>
        <p:nvCxnSpPr>
          <p:cNvPr id="4" name="Arrow">
            <a:extLst>
              <a:ext uri="{FF2B5EF4-FFF2-40B4-BE49-F238E27FC236}">
                <a16:creationId xmlns:a16="http://schemas.microsoft.com/office/drawing/2014/main" id="{5CA4857D-50A4-4F6E-8AC6-F53991E25BA7}"/>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02446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lvl1pPr>
          </a:lstStyle>
          <a:p>
            <a:r>
              <a:rPr lang="en-US"/>
              <a:t>Section title; Arial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37EA91A2-ACA5-4361-8ED6-94C4D69A297A}" type="datetime1">
              <a:rPr lang="en-US" smtClean="0"/>
              <a:t>7/6/2026</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02165556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6">
          <p15:clr>
            <a:srgbClr val="FBAE40"/>
          </p15:clr>
        </p15:guide>
        <p15:guide id="3" orient="horz" pos="2505">
          <p15:clr>
            <a:srgbClr val="FBAE40"/>
          </p15:clr>
        </p15:guide>
        <p15:guide id="4" orient="horz" pos="2679">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0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4047E-FA3E-49C2-97F7-5B543041A6B9}"/>
              </a:ext>
            </a:extLst>
          </p:cNvPr>
          <p:cNvSpPr>
            <a:spLocks noGrp="1"/>
          </p:cNvSpPr>
          <p:nvPr>
            <p:ph type="title" hasCustomPrompt="1"/>
          </p:nvPr>
        </p:nvSpPr>
        <p:spPr bwMode="gray">
          <a:xfrm>
            <a:off x="1752600" y="2451107"/>
            <a:ext cx="8686800" cy="1523494"/>
          </a:xfrm>
        </p:spPr>
        <p:txBody>
          <a:bodyPr anchor="b"/>
          <a:lstStyle>
            <a:lvl1pPr algn="ctr">
              <a:defRPr sz="5500">
                <a:solidFill>
                  <a:schemeClr val="tx1"/>
                </a:solidFill>
              </a:defRPr>
            </a:lvl1pPr>
          </a:lstStyle>
          <a:p>
            <a:r>
              <a:rPr lang="en-US"/>
              <a:t>Section title; Arial 55pt, sentence case</a:t>
            </a:r>
          </a:p>
        </p:txBody>
      </p:sp>
      <p:sp>
        <p:nvSpPr>
          <p:cNvPr id="3" name="Subtitle placeholder">
            <a:extLst>
              <a:ext uri="{FF2B5EF4-FFF2-40B4-BE49-F238E27FC236}">
                <a16:creationId xmlns:a16="http://schemas.microsoft.com/office/drawing/2014/main" id="{1984467D-8998-4601-8ABC-FDE348E4BFF2}"/>
              </a:ext>
            </a:extLst>
          </p:cNvPr>
          <p:cNvSpPr>
            <a:spLocks noGrp="1"/>
          </p:cNvSpPr>
          <p:nvPr>
            <p:ph type="body" idx="1" hasCustomPrompt="1"/>
          </p:nvPr>
        </p:nvSpPr>
        <p:spPr bwMode="gray">
          <a:xfrm>
            <a:off x="1752600" y="4255572"/>
            <a:ext cx="8686800" cy="332399"/>
          </a:xfrm>
        </p:spPr>
        <p:txBody>
          <a:bodyPr>
            <a:spAutoFit/>
          </a:bodyPr>
          <a:lstStyle>
            <a:lvl1pPr marL="0" indent="0" algn="ctr">
              <a:lnSpc>
                <a:spcPct val="90000"/>
              </a:lnSpc>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subtitle (optional); Arial 24pt, sentence case</a:t>
            </a:r>
          </a:p>
        </p:txBody>
      </p:sp>
      <p:sp>
        <p:nvSpPr>
          <p:cNvPr id="5" name="Footer Placeholder 4" hidden="1">
            <a:extLst>
              <a:ext uri="{FF2B5EF4-FFF2-40B4-BE49-F238E27FC236}">
                <a16:creationId xmlns:a16="http://schemas.microsoft.com/office/drawing/2014/main" id="{D444279A-BCE2-4BB7-8BEE-7A06041140C9}"/>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39B679AE-D173-4857-9656-61C15B78E493}"/>
              </a:ext>
            </a:extLst>
          </p:cNvPr>
          <p:cNvSpPr>
            <a:spLocks noGrp="1"/>
          </p:cNvSpPr>
          <p:nvPr>
            <p:ph type="dt" sz="half" idx="10"/>
          </p:nvPr>
        </p:nvSpPr>
        <p:spPr/>
        <p:txBody>
          <a:bodyPr/>
          <a:lstStyle/>
          <a:p>
            <a:fld id="{4BDA88B8-3FA8-4EF2-822B-1DB5B543FA56}" type="datetime1">
              <a:rPr lang="en-US" smtClean="0"/>
              <a:t>7/6/2026</a:t>
            </a:fld>
            <a:endParaRPr lang="en-US"/>
          </a:p>
        </p:txBody>
      </p:sp>
      <p:sp>
        <p:nvSpPr>
          <p:cNvPr id="6" name="Slide Number Placeholder 5" hidden="1">
            <a:extLst>
              <a:ext uri="{FF2B5EF4-FFF2-40B4-BE49-F238E27FC236}">
                <a16:creationId xmlns:a16="http://schemas.microsoft.com/office/drawing/2014/main" id="{18C9E9B4-49EA-4882-85A5-CCD50D15CDE0}"/>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6447053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101">
          <p15:clr>
            <a:srgbClr val="FBAE40"/>
          </p15:clr>
        </p15:guide>
        <p15:guide id="2" pos="6577">
          <p15:clr>
            <a:srgbClr val="FBAE40"/>
          </p15:clr>
        </p15:guide>
        <p15:guide id="3" orient="horz" pos="2505">
          <p15:clr>
            <a:srgbClr val="FBAE40"/>
          </p15:clr>
        </p15:guide>
        <p15:guide id="4" orient="horz" pos="2679">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5" name="TextBox 1">
            <a:extLst>
              <a:ext uri="{FF2B5EF4-FFF2-40B4-BE49-F238E27FC236}">
                <a16:creationId xmlns:a16="http://schemas.microsoft.com/office/drawing/2014/main" id="{3A455D22-8446-4F14-AA52-97E668DEC836}"/>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Standard layouts</a:t>
            </a:r>
          </a:p>
        </p:txBody>
      </p:sp>
      <p:cxnSp>
        <p:nvCxnSpPr>
          <p:cNvPr id="4" name="Orange arrow">
            <a:extLst>
              <a:ext uri="{FF2B5EF4-FFF2-40B4-BE49-F238E27FC236}">
                <a16:creationId xmlns:a16="http://schemas.microsoft.com/office/drawing/2014/main" id="{9FFBF798-5E41-4C4C-8019-BFB1C5FBD16F}"/>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47612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00C8925A-3912-4314-A198-8B231B2CC378}"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181794781"/>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Sub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71777-1CC4-46CB-8EB7-B1DE3217D445}"/>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8" name="Subtitle placeholder">
            <a:extLst>
              <a:ext uri="{FF2B5EF4-FFF2-40B4-BE49-F238E27FC236}">
                <a16:creationId xmlns:a16="http://schemas.microsoft.com/office/drawing/2014/main" id="{760BD2C6-F5E4-43C7-9A69-D1113FFABFA9}"/>
              </a:ext>
            </a:extLst>
          </p:cNvPr>
          <p:cNvSpPr>
            <a:spLocks noGrp="1"/>
          </p:cNvSpPr>
          <p:nvPr>
            <p:ph type="body" sz="quarter" idx="13" hasCustomPrompt="1"/>
          </p:nvPr>
        </p:nvSpPr>
        <p:spPr bwMode="gray">
          <a:xfrm>
            <a:off x="457198" y="958653"/>
            <a:ext cx="9601200" cy="269304"/>
          </a:xfrm>
        </p:spPr>
        <p:txBody>
          <a:bodyPr wrap="square">
            <a:spAutoFit/>
          </a:bodyPr>
          <a:lstStyle>
            <a:lvl1pPr>
              <a:lnSpc>
                <a:spcPct val="100000"/>
              </a:lnSpc>
              <a:spcBef>
                <a:spcPts val="0"/>
              </a:spcBef>
              <a:defRPr sz="1750" b="1">
                <a:solidFill>
                  <a:schemeClr val="accent6"/>
                </a:solidFill>
              </a:defRPr>
            </a:lvl1pPr>
          </a:lstStyle>
          <a:p>
            <a:pPr lvl="0"/>
            <a:r>
              <a:rPr lang="en-US"/>
              <a:t>Slide subtitle; Arial 17.5pt bold, sentence case (1 line)</a:t>
            </a:r>
          </a:p>
        </p:txBody>
      </p:sp>
      <p:sp>
        <p:nvSpPr>
          <p:cNvPr id="4" name="Footer Placeholder 3" hidden="1">
            <a:extLst>
              <a:ext uri="{FF2B5EF4-FFF2-40B4-BE49-F238E27FC236}">
                <a16:creationId xmlns:a16="http://schemas.microsoft.com/office/drawing/2014/main" id="{20A558EA-9255-4DE1-B9D1-B0557684C783}"/>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76B3DF85-06AB-4D09-9458-B0A4DE468FDB}"/>
              </a:ext>
            </a:extLst>
          </p:cNvPr>
          <p:cNvSpPr>
            <a:spLocks noGrp="1"/>
          </p:cNvSpPr>
          <p:nvPr>
            <p:ph type="dt" sz="half" idx="10"/>
          </p:nvPr>
        </p:nvSpPr>
        <p:spPr/>
        <p:txBody>
          <a:bodyPr/>
          <a:lstStyle/>
          <a:p>
            <a:fld id="{F4BDC063-38DA-487C-BF8C-530F060ECA3C}" type="datetime1">
              <a:rPr lang="en-US" smtClean="0"/>
              <a:t>7/6/2026</a:t>
            </a:fld>
            <a:endParaRPr lang="en-US"/>
          </a:p>
        </p:txBody>
      </p:sp>
      <p:sp>
        <p:nvSpPr>
          <p:cNvPr id="5" name="Slide Number Placeholder 4" hidden="1">
            <a:extLst>
              <a:ext uri="{FF2B5EF4-FFF2-40B4-BE49-F238E27FC236}">
                <a16:creationId xmlns:a16="http://schemas.microsoft.com/office/drawing/2014/main" id="{CFBBDC95-8D51-42CB-B4C0-9B8E3C030FAA}"/>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095498186"/>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603">
          <p15:clr>
            <a:srgbClr val="FBAE40"/>
          </p15:clr>
        </p15:guide>
        <p15:guide id="3" orient="horz" pos="1014">
          <p15:clr>
            <a:srgbClr val="FBAE40"/>
          </p15:clr>
        </p15:guide>
        <p15:guide id="4" orient="horz" pos="344">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Two Li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457199" y="555639"/>
            <a:ext cx="9601200" cy="609398"/>
          </a:xfrm>
        </p:spPr>
        <p:txBody>
          <a:bodyPr/>
          <a:lstStyle>
            <a:lvl1pPr>
              <a:defRPr/>
            </a:lvl1pPr>
          </a:lstStyle>
          <a:p>
            <a:r>
              <a:rPr lang="en-US"/>
              <a:t>Slide title; Arial 22pt bold, sentence case. This layout accommodates a slide title that extends downward to a second line (max. 2 lines).</a:t>
            </a:r>
          </a:p>
        </p:txBody>
      </p:sp>
      <p:sp>
        <p:nvSpPr>
          <p:cNvPr id="7" name="Footer Placeholder 6" hidden="1">
            <a:extLst>
              <a:ext uri="{FF2B5EF4-FFF2-40B4-BE49-F238E27FC236}">
                <a16:creationId xmlns:a16="http://schemas.microsoft.com/office/drawing/2014/main" id="{2F19E74A-0080-4967-9833-9ACB7226DDE7}"/>
              </a:ext>
            </a:extLst>
          </p:cNvPr>
          <p:cNvSpPr>
            <a:spLocks noGrp="1"/>
          </p:cNvSpPr>
          <p:nvPr>
            <p:ph type="ftr" sz="quarter" idx="11"/>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371431DB-E6A6-49C5-8087-27C6A3B2A54B}"/>
              </a:ext>
            </a:extLst>
          </p:cNvPr>
          <p:cNvSpPr>
            <a:spLocks noGrp="1"/>
          </p:cNvSpPr>
          <p:nvPr>
            <p:ph type="dt" sz="half" idx="10"/>
          </p:nvPr>
        </p:nvSpPr>
        <p:spPr/>
        <p:txBody>
          <a:bodyPr/>
          <a:lstStyle/>
          <a:p>
            <a:fld id="{3C9D4911-6DCC-4608-A732-8DF7F625916B}" type="datetime1">
              <a:rPr lang="en-US" smtClean="0"/>
              <a:t>7/6/2026</a:t>
            </a:fld>
            <a:endParaRPr lang="en-US"/>
          </a:p>
        </p:txBody>
      </p:sp>
      <p:sp>
        <p:nvSpPr>
          <p:cNvPr id="8" name="Slide Number Placeholder 7" hidden="1">
            <a:extLst>
              <a:ext uri="{FF2B5EF4-FFF2-40B4-BE49-F238E27FC236}">
                <a16:creationId xmlns:a16="http://schemas.microsoft.com/office/drawing/2014/main" id="{8B45D769-A041-452F-B2B9-DCBF82634579}"/>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382389352"/>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1016">
          <p15:clr>
            <a:srgbClr val="FBAE40"/>
          </p15:clr>
        </p15:guide>
        <p15:guide id="4" orient="horz" pos="34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07F8-7529-498B-8D34-E0851EDB82CA}"/>
              </a:ext>
            </a:extLst>
          </p:cNvPr>
          <p:cNvSpPr>
            <a:spLocks noGrp="1"/>
          </p:cNvSpPr>
          <p:nvPr>
            <p:ph type="title" hasCustomPrompt="1"/>
          </p:nvPr>
        </p:nvSpPr>
        <p:spPr bwMode="gray"/>
        <p:txBody>
          <a:bodyPr/>
          <a:lstStyle>
            <a:lvl1pPr>
              <a:defRPr/>
            </a:lvl1pPr>
          </a:lstStyle>
          <a:p>
            <a:r>
              <a:rPr lang="en-US"/>
              <a:t>Slide title; Arial 22pt bold, sentence case (1 line)</a:t>
            </a:r>
          </a:p>
        </p:txBody>
      </p:sp>
      <p:sp>
        <p:nvSpPr>
          <p:cNvPr id="3" name="Content Placeholder 2">
            <a:extLst>
              <a:ext uri="{FF2B5EF4-FFF2-40B4-BE49-F238E27FC236}">
                <a16:creationId xmlns:a16="http://schemas.microsoft.com/office/drawing/2014/main" id="{97828B26-FB6F-4B30-8973-00FC53DA3EAD}"/>
              </a:ext>
            </a:extLst>
          </p:cNvPr>
          <p:cNvSpPr>
            <a:spLocks noGrp="1"/>
          </p:cNvSpPr>
          <p:nvPr>
            <p:ph idx="1" hasCustomPrompt="1"/>
          </p:nvPr>
        </p:nvSpPr>
        <p:spPr bwMode="gray">
          <a:xfrm>
            <a:off x="1524000" y="1557210"/>
            <a:ext cx="9144000" cy="3930085"/>
          </a:xfrm>
        </p:spPr>
        <p:txBody>
          <a:bodyPr/>
          <a:lstStyle/>
          <a:p>
            <a:pPr lvl="0"/>
            <a:r>
              <a:rPr lang="en-US"/>
              <a:t>Click to type text. To activate sub-level formatting, place cursor at beginning of text/line and hit tab or shift tab. Click icon for chart or table.</a:t>
            </a:r>
          </a:p>
          <a:p>
            <a:pPr lvl="1"/>
            <a:r>
              <a:rPr lang="en-US"/>
              <a:t>Second level</a:t>
            </a:r>
          </a:p>
          <a:p>
            <a:pPr lvl="2"/>
            <a:r>
              <a:rPr lang="en-US"/>
              <a:t>Third level</a:t>
            </a:r>
          </a:p>
          <a:p>
            <a:pPr lvl="3"/>
            <a:r>
              <a:rPr lang="en-US"/>
              <a:t>Fourth level</a:t>
            </a:r>
          </a:p>
          <a:p>
            <a:pPr lvl="4"/>
            <a:r>
              <a:rPr lang="en-US"/>
              <a:t>Fifth level</a:t>
            </a:r>
          </a:p>
        </p:txBody>
      </p:sp>
      <p:sp>
        <p:nvSpPr>
          <p:cNvPr id="5" name="Footer Placeholder 4" hidden="1">
            <a:extLst>
              <a:ext uri="{FF2B5EF4-FFF2-40B4-BE49-F238E27FC236}">
                <a16:creationId xmlns:a16="http://schemas.microsoft.com/office/drawing/2014/main" id="{C6F9B0AB-0E2D-494E-B617-49AC025A7447}"/>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4" name="Date Placeholder 3" hidden="1">
            <a:extLst>
              <a:ext uri="{FF2B5EF4-FFF2-40B4-BE49-F238E27FC236}">
                <a16:creationId xmlns:a16="http://schemas.microsoft.com/office/drawing/2014/main" id="{E8F05950-6299-4B4F-B254-8E9E230299D9}"/>
              </a:ext>
            </a:extLst>
          </p:cNvPr>
          <p:cNvSpPr>
            <a:spLocks noGrp="1"/>
          </p:cNvSpPr>
          <p:nvPr>
            <p:ph type="dt" sz="half" idx="10"/>
          </p:nvPr>
        </p:nvSpPr>
        <p:spPr bwMode="gray"/>
        <p:txBody>
          <a:bodyPr/>
          <a:lstStyle/>
          <a:p>
            <a:fld id="{705B0549-D59E-4169-BD55-6C4E6533401D}" type="datetime1">
              <a:rPr lang="en-US" smtClean="0"/>
              <a:t>7/6/2026</a:t>
            </a:fld>
            <a:endParaRPr lang="en-US"/>
          </a:p>
        </p:txBody>
      </p:sp>
      <p:sp>
        <p:nvSpPr>
          <p:cNvPr id="6" name="Slide Number Placeholder 5" hidden="1">
            <a:extLst>
              <a:ext uri="{FF2B5EF4-FFF2-40B4-BE49-F238E27FC236}">
                <a16:creationId xmlns:a16="http://schemas.microsoft.com/office/drawing/2014/main" id="{E92844E1-DCBE-4FE7-B46C-155141DCD59B}"/>
              </a:ext>
            </a:extLst>
          </p:cNvPr>
          <p:cNvSpPr>
            <a:spLocks noGrp="1"/>
          </p:cNvSpPr>
          <p:nvPr>
            <p:ph type="sldNum" sz="quarter" idx="12"/>
          </p:nvPr>
        </p:nvSpPr>
        <p:spPr bwMode="gray"/>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557869415"/>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792">
          <p15:clr>
            <a:srgbClr val="FBAE40"/>
          </p15:clr>
        </p15:guide>
        <p15:guide id="3" orient="horz" pos="344">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bg bwMode="gray">
      <p:bgRef idx="1001">
        <a:schemeClr val="bg1"/>
      </p:bgRef>
    </p:bg>
    <p:spTree>
      <p:nvGrpSpPr>
        <p:cNvPr id="1" name=""/>
        <p:cNvGrpSpPr/>
        <p:nvPr/>
      </p:nvGrpSpPr>
      <p:grpSpPr>
        <a:xfrm>
          <a:off x="0" y="0"/>
          <a:ext cx="0" cy="0"/>
          <a:chOff x="0" y="0"/>
          <a:chExt cx="0" cy="0"/>
        </a:xfrm>
      </p:grpSpPr>
      <p:sp>
        <p:nvSpPr>
          <p:cNvPr id="3" name="Footer Placeholder 2" hidden="1">
            <a:extLst>
              <a:ext uri="{FF2B5EF4-FFF2-40B4-BE49-F238E27FC236}">
                <a16:creationId xmlns:a16="http://schemas.microsoft.com/office/drawing/2014/main" id="{D820AF22-0BC8-4D54-AFFC-11C9299ACFC0}"/>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2" name="Date Placeholder 1" hidden="1">
            <a:extLst>
              <a:ext uri="{FF2B5EF4-FFF2-40B4-BE49-F238E27FC236}">
                <a16:creationId xmlns:a16="http://schemas.microsoft.com/office/drawing/2014/main" id="{2A88930E-BBA5-4E1B-A5EF-DED17AD07096}"/>
              </a:ext>
            </a:extLst>
          </p:cNvPr>
          <p:cNvSpPr>
            <a:spLocks noGrp="1"/>
          </p:cNvSpPr>
          <p:nvPr>
            <p:ph type="dt" sz="half" idx="10"/>
          </p:nvPr>
        </p:nvSpPr>
        <p:spPr/>
        <p:txBody>
          <a:bodyPr/>
          <a:lstStyle/>
          <a:p>
            <a:fld id="{27DBF81B-BFC7-427F-AE6F-01C30DFA2377}" type="datetime1">
              <a:rPr lang="en-US" smtClean="0"/>
              <a:t>7/6/2026</a:t>
            </a:fld>
            <a:endParaRPr lang="en-US"/>
          </a:p>
        </p:txBody>
      </p:sp>
      <p:sp>
        <p:nvSpPr>
          <p:cNvPr id="4" name="Slide Number Placeholder 3" hidden="1">
            <a:extLst>
              <a:ext uri="{FF2B5EF4-FFF2-40B4-BE49-F238E27FC236}">
                <a16:creationId xmlns:a16="http://schemas.microsoft.com/office/drawing/2014/main" id="{7F8E785F-27DE-459F-AC73-FAA76F4C475F}"/>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905753015"/>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ntroduction">
    <p:bg bwMode="gray">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93C1C3-572C-493A-8E12-BB11D89E2E20}"/>
              </a:ext>
              <a:ext uri="{C183D7F6-B498-43B3-948B-1728B52AA6E4}">
                <adec:decorative xmlns:adec="http://schemas.microsoft.com/office/drawing/2017/decorative" val="1"/>
              </a:ext>
            </a:extLst>
          </p:cNvPr>
          <p:cNvSpPr/>
          <p:nvPr userDrawn="1"/>
        </p:nvSpPr>
        <p:spPr bwMode="gray">
          <a:xfrm>
            <a:off x="339811" y="6345195"/>
            <a:ext cx="1927654" cy="24713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1018687" y="555639"/>
            <a:ext cx="10154626" cy="304699"/>
          </a:xfrm>
        </p:spPr>
        <p:txBody>
          <a:bodyPr/>
          <a:lstStyle>
            <a:lvl1pPr algn="ctr">
              <a:defRPr>
                <a:solidFill>
                  <a:schemeClr val="tx1"/>
                </a:solidFill>
              </a:defRPr>
            </a:lvl1pPr>
          </a:lstStyle>
          <a:p>
            <a:r>
              <a:rPr lang="en-US"/>
              <a:t>Introduction information; Arial 22pt bold, sentence case (1 line)</a:t>
            </a:r>
          </a:p>
        </p:txBody>
      </p:sp>
      <p:sp>
        <p:nvSpPr>
          <p:cNvPr id="11" name="Picture Placeholder 7">
            <a:extLst>
              <a:ext uri="{FF2B5EF4-FFF2-40B4-BE49-F238E27FC236}">
                <a16:creationId xmlns:a16="http://schemas.microsoft.com/office/drawing/2014/main" id="{C39DF9AF-F679-4BAB-BE3D-CA4932724A56}"/>
              </a:ext>
            </a:extLst>
          </p:cNvPr>
          <p:cNvSpPr>
            <a:spLocks noGrp="1" noChangeAspect="1"/>
          </p:cNvSpPr>
          <p:nvPr>
            <p:ph type="pic" sz="quarter" idx="16" hasCustomPrompt="1"/>
          </p:nvPr>
        </p:nvSpPr>
        <p:spPr bwMode="gray">
          <a:xfrm>
            <a:off x="1553288"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17" name="Text Placeholder 16">
            <a:extLst>
              <a:ext uri="{FF2B5EF4-FFF2-40B4-BE49-F238E27FC236}">
                <a16:creationId xmlns:a16="http://schemas.microsoft.com/office/drawing/2014/main" id="{ADD7AD37-14D9-4FE8-887D-96DDDF285C87}"/>
              </a:ext>
            </a:extLst>
          </p:cNvPr>
          <p:cNvSpPr>
            <a:spLocks noGrp="1"/>
          </p:cNvSpPr>
          <p:nvPr>
            <p:ph type="body" sz="quarter" idx="19" hasCustomPrompt="1"/>
          </p:nvPr>
        </p:nvSpPr>
        <p:spPr bwMode="gray">
          <a:xfrm>
            <a:off x="1018687"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18" name="Text Placeholder 16">
            <a:extLst>
              <a:ext uri="{FF2B5EF4-FFF2-40B4-BE49-F238E27FC236}">
                <a16:creationId xmlns:a16="http://schemas.microsoft.com/office/drawing/2014/main" id="{B6226A01-A777-465F-8717-15AE46D43342}"/>
              </a:ext>
            </a:extLst>
          </p:cNvPr>
          <p:cNvSpPr>
            <a:spLocks noGrp="1"/>
          </p:cNvSpPr>
          <p:nvPr>
            <p:ph type="body" sz="quarter" idx="20" hasCustomPrompt="1"/>
          </p:nvPr>
        </p:nvSpPr>
        <p:spPr bwMode="gray">
          <a:xfrm>
            <a:off x="1018687"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sp>
        <p:nvSpPr>
          <p:cNvPr id="12" name="Picture Placeholder 7">
            <a:extLst>
              <a:ext uri="{FF2B5EF4-FFF2-40B4-BE49-F238E27FC236}">
                <a16:creationId xmlns:a16="http://schemas.microsoft.com/office/drawing/2014/main" id="{A0C70D1A-424F-4B9C-ABA8-6EDEC03C0295}"/>
              </a:ext>
            </a:extLst>
          </p:cNvPr>
          <p:cNvSpPr>
            <a:spLocks noGrp="1" noChangeAspect="1"/>
          </p:cNvSpPr>
          <p:nvPr>
            <p:ph type="pic" sz="quarter" idx="17" hasCustomPrompt="1"/>
          </p:nvPr>
        </p:nvSpPr>
        <p:spPr bwMode="gray">
          <a:xfrm>
            <a:off x="5181600"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19" name="Text Placeholder 16">
            <a:extLst>
              <a:ext uri="{FF2B5EF4-FFF2-40B4-BE49-F238E27FC236}">
                <a16:creationId xmlns:a16="http://schemas.microsoft.com/office/drawing/2014/main" id="{0D4D0E0A-D7F8-4BDE-A7A2-D87BEC1E9F19}"/>
              </a:ext>
            </a:extLst>
          </p:cNvPr>
          <p:cNvSpPr>
            <a:spLocks noGrp="1"/>
          </p:cNvSpPr>
          <p:nvPr>
            <p:ph type="body" sz="quarter" idx="21" hasCustomPrompt="1"/>
          </p:nvPr>
        </p:nvSpPr>
        <p:spPr bwMode="gray">
          <a:xfrm>
            <a:off x="4646998"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20" name="Text Placeholder 16">
            <a:extLst>
              <a:ext uri="{FF2B5EF4-FFF2-40B4-BE49-F238E27FC236}">
                <a16:creationId xmlns:a16="http://schemas.microsoft.com/office/drawing/2014/main" id="{58E7A7BD-1C19-417A-8223-6B3BC071AEFF}"/>
              </a:ext>
            </a:extLst>
          </p:cNvPr>
          <p:cNvSpPr>
            <a:spLocks noGrp="1"/>
          </p:cNvSpPr>
          <p:nvPr>
            <p:ph type="body" sz="quarter" idx="22" hasCustomPrompt="1"/>
          </p:nvPr>
        </p:nvSpPr>
        <p:spPr bwMode="gray">
          <a:xfrm>
            <a:off x="4646999"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sp>
        <p:nvSpPr>
          <p:cNvPr id="13" name="Picture Placeholder 7">
            <a:extLst>
              <a:ext uri="{FF2B5EF4-FFF2-40B4-BE49-F238E27FC236}">
                <a16:creationId xmlns:a16="http://schemas.microsoft.com/office/drawing/2014/main" id="{3D8F2D06-A6A3-4B0D-970D-672AD0FE92D7}"/>
              </a:ext>
            </a:extLst>
          </p:cNvPr>
          <p:cNvSpPr>
            <a:spLocks noGrp="1" noChangeAspect="1"/>
          </p:cNvSpPr>
          <p:nvPr>
            <p:ph type="pic" sz="quarter" idx="18" hasCustomPrompt="1"/>
          </p:nvPr>
        </p:nvSpPr>
        <p:spPr bwMode="gray">
          <a:xfrm>
            <a:off x="8809912" y="2008831"/>
            <a:ext cx="1828800" cy="1828800"/>
          </a:xfrm>
          <a:prstGeom prst="ellipse">
            <a:avLst/>
          </a:prstGeom>
          <a:solidFill>
            <a:srgbClr val="EEEEEE"/>
          </a:solidFill>
        </p:spPr>
        <p:txBody>
          <a:bodyPr>
            <a:normAutofit/>
          </a:bodyPr>
          <a:lstStyle>
            <a:lvl1pPr algn="ctr">
              <a:spcBef>
                <a:spcPts val="0"/>
              </a:spcBef>
              <a:defRPr sz="1200">
                <a:solidFill>
                  <a:sysClr val="windowText" lastClr="000000"/>
                </a:solidFill>
              </a:defRPr>
            </a:lvl1pPr>
          </a:lstStyle>
          <a:p>
            <a:r>
              <a:rPr lang="en-US"/>
              <a:t>Insert portrait photo</a:t>
            </a:r>
          </a:p>
        </p:txBody>
      </p:sp>
      <p:sp>
        <p:nvSpPr>
          <p:cNvPr id="21" name="Text Placeholder 16">
            <a:extLst>
              <a:ext uri="{FF2B5EF4-FFF2-40B4-BE49-F238E27FC236}">
                <a16:creationId xmlns:a16="http://schemas.microsoft.com/office/drawing/2014/main" id="{AAF9295B-C4DC-4154-A04F-E1FE9BB5B3A6}"/>
              </a:ext>
            </a:extLst>
          </p:cNvPr>
          <p:cNvSpPr>
            <a:spLocks noGrp="1"/>
          </p:cNvSpPr>
          <p:nvPr>
            <p:ph type="body" sz="quarter" idx="23" hasCustomPrompt="1"/>
          </p:nvPr>
        </p:nvSpPr>
        <p:spPr bwMode="gray">
          <a:xfrm>
            <a:off x="8275310" y="4380470"/>
            <a:ext cx="2898003" cy="269304"/>
          </a:xfrm>
        </p:spPr>
        <p:txBody>
          <a:bodyPr anchor="b" anchorCtr="0">
            <a:spAutoFit/>
          </a:bodyPr>
          <a:lstStyle>
            <a:lvl1pPr marL="0" indent="0" algn="ctr">
              <a:buFont typeface="Arial" panose="020B0604020202020204" pitchFamily="34" charset="0"/>
              <a:buNone/>
              <a:defRPr sz="1750" b="1"/>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Firstname Lastname</a:t>
            </a:r>
          </a:p>
        </p:txBody>
      </p:sp>
      <p:sp>
        <p:nvSpPr>
          <p:cNvPr id="22" name="Text Placeholder 16">
            <a:extLst>
              <a:ext uri="{FF2B5EF4-FFF2-40B4-BE49-F238E27FC236}">
                <a16:creationId xmlns:a16="http://schemas.microsoft.com/office/drawing/2014/main" id="{1CC2DE97-B226-4217-8A9B-7EE030B4CD7C}"/>
              </a:ext>
            </a:extLst>
          </p:cNvPr>
          <p:cNvSpPr>
            <a:spLocks noGrp="1"/>
          </p:cNvSpPr>
          <p:nvPr>
            <p:ph type="body" sz="quarter" idx="24" hasCustomPrompt="1"/>
          </p:nvPr>
        </p:nvSpPr>
        <p:spPr bwMode="gray">
          <a:xfrm>
            <a:off x="8275310" y="4740261"/>
            <a:ext cx="2898003" cy="246221"/>
          </a:xfrm>
        </p:spPr>
        <p:txBody>
          <a:bodyPr anchor="t" anchorCtr="0">
            <a:spAutoFit/>
          </a:bodyPr>
          <a:lstStyle>
            <a:lvl1pPr marL="0" indent="0" algn="ctr">
              <a:buFont typeface="Arial" panose="020B0604020202020204" pitchFamily="34" charset="0"/>
              <a:buNone/>
              <a:defRPr sz="1600" b="0"/>
            </a:lvl1pPr>
            <a:lvl2pPr marL="0" indent="0">
              <a:buNone/>
              <a:defRPr sz="1750"/>
            </a:lvl2pPr>
            <a:lvl3pPr marL="231775" indent="0">
              <a:buFont typeface="Arial" panose="020B0604020202020204" pitchFamily="34" charset="0"/>
              <a:buNone/>
              <a:defRPr sz="1750"/>
            </a:lvl3pPr>
            <a:lvl4pPr marL="228600" indent="0">
              <a:buNone/>
              <a:defRPr sz="1750"/>
            </a:lvl4pPr>
            <a:lvl5pPr marL="460375" indent="0">
              <a:buNone/>
              <a:defRPr sz="1750"/>
            </a:lvl5pPr>
          </a:lstStyle>
          <a:p>
            <a:pPr lvl="0"/>
            <a:r>
              <a:rPr lang="en-US"/>
              <a:t>Title</a:t>
            </a:r>
          </a:p>
        </p:txBody>
      </p:sp>
      <p:pic>
        <p:nvPicPr>
          <p:cNvPr id="7" name="Graphic 6" descr="UnitedHealth Group">
            <a:extLst>
              <a:ext uri="{FF2B5EF4-FFF2-40B4-BE49-F238E27FC236}">
                <a16:creationId xmlns:a16="http://schemas.microsoft.com/office/drawing/2014/main" id="{B9CA3390-9B18-4B3F-9486-57D3AC9B9490}"/>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6393541"/>
            <a:ext cx="1676209" cy="125716"/>
          </a:xfrm>
          <a:prstGeom prst="rect">
            <a:avLst/>
          </a:prstGeom>
        </p:spPr>
      </p:pic>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1EA538F9-0BE6-4F19-8950-EFC747D84511}"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40548056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ver 05">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1B7B3B-554C-E3D5-797A-2E93AD639FB2}"/>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bwMode="gray">
          <a:xfrm>
            <a:off x="6019486" y="0"/>
            <a:ext cx="6169779" cy="6858000"/>
          </a:xfrm>
          <a:prstGeom prst="rect">
            <a:avLst/>
          </a:prstGeom>
        </p:spPr>
      </p:pic>
      <p:pic>
        <p:nvPicPr>
          <p:cNvPr id="10" name="Graphic 9" descr="UnitedHealth Group">
            <a:extLst>
              <a:ext uri="{FF2B5EF4-FFF2-40B4-BE49-F238E27FC236}">
                <a16:creationId xmlns:a16="http://schemas.microsoft.com/office/drawing/2014/main" id="{B7C80A1C-8230-4BE7-9BBD-B6D603586C2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tx2"/>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tx2"/>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8D4A97F3-00C5-4BEC-B625-231B35326B67}"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693783029"/>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Introduction">
    <p:bg bwMode="gray">
      <p:bgRef idx="1001">
        <a:schemeClr val="bg2"/>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F93C1C3-572C-493A-8E12-BB11D89E2E20}"/>
              </a:ext>
              <a:ext uri="{C183D7F6-B498-43B3-948B-1728B52AA6E4}">
                <adec:decorative xmlns:adec="http://schemas.microsoft.com/office/drawing/2017/decorative" val="1"/>
              </a:ext>
            </a:extLst>
          </p:cNvPr>
          <p:cNvSpPr/>
          <p:nvPr userDrawn="1"/>
        </p:nvSpPr>
        <p:spPr bwMode="gray">
          <a:xfrm>
            <a:off x="339811" y="6345195"/>
            <a:ext cx="1927654" cy="247135"/>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pic>
        <p:nvPicPr>
          <p:cNvPr id="7" name="Graphic 6" descr="UnitedHealth Group">
            <a:extLst>
              <a:ext uri="{FF2B5EF4-FFF2-40B4-BE49-F238E27FC236}">
                <a16:creationId xmlns:a16="http://schemas.microsoft.com/office/drawing/2014/main" id="{B9CA3390-9B18-4B3F-9486-57D3AC9B9490}"/>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6393541"/>
            <a:ext cx="1676209" cy="125716"/>
          </a:xfrm>
          <a:prstGeom prst="rect">
            <a:avLst/>
          </a:prstGeom>
        </p:spPr>
      </p:pic>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1EA538F9-0BE6-4F19-8950-EFC747D84511}"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
        <p:nvSpPr>
          <p:cNvPr id="8" name="Title 1">
            <a:extLst>
              <a:ext uri="{FF2B5EF4-FFF2-40B4-BE49-F238E27FC236}">
                <a16:creationId xmlns:a16="http://schemas.microsoft.com/office/drawing/2014/main" id="{C20F7B8E-C1D6-28F4-D32F-60813FDF286E}"/>
              </a:ext>
            </a:extLst>
          </p:cNvPr>
          <p:cNvSpPr>
            <a:spLocks noGrp="1"/>
          </p:cNvSpPr>
          <p:nvPr>
            <p:ph type="title" hasCustomPrompt="1"/>
          </p:nvPr>
        </p:nvSpPr>
        <p:spPr bwMode="gray">
          <a:xfrm>
            <a:off x="457199" y="555639"/>
            <a:ext cx="9601200" cy="609398"/>
          </a:xfrm>
        </p:spPr>
        <p:txBody>
          <a:bodyPr/>
          <a:lstStyle>
            <a:lvl1pPr>
              <a:defRPr>
                <a:solidFill>
                  <a:schemeClr val="tx1"/>
                </a:solidFill>
              </a:defRPr>
            </a:lvl1pPr>
          </a:lstStyle>
          <a:p>
            <a:r>
              <a:rPr lang="en-US"/>
              <a:t>Slide title; Arial 22pt bold, sentence case. This layout accommodates a slide title that extends downward to a second line (max. 2 lines).</a:t>
            </a:r>
          </a:p>
        </p:txBody>
      </p:sp>
    </p:spTree>
    <p:extLst>
      <p:ext uri="{BB962C8B-B14F-4D97-AF65-F5344CB8AC3E}">
        <p14:creationId xmlns:p14="http://schemas.microsoft.com/office/powerpoint/2010/main" val="27673811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Photo/</a:t>
            </a:r>
            <a:br>
              <a:rPr lang="en-US" sz="15000" b="1">
                <a:solidFill>
                  <a:schemeClr val="bg1"/>
                </a:solidFill>
              </a:rPr>
            </a:br>
            <a:r>
              <a:rPr lang="en-US" sz="15000" b="1">
                <a:solidFill>
                  <a:schemeClr val="bg1"/>
                </a:solidFill>
              </a:rPr>
              <a:t>thoughts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5570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hoto Thought">
    <p:spTree>
      <p:nvGrpSpPr>
        <p:cNvPr id="1" name=""/>
        <p:cNvGrpSpPr/>
        <p:nvPr/>
      </p:nvGrpSpPr>
      <p:grpSpPr>
        <a:xfrm>
          <a:off x="0" y="0"/>
          <a:ext cx="0" cy="0"/>
          <a:chOff x="0" y="0"/>
          <a:chExt cx="0" cy="0"/>
        </a:xfrm>
      </p:grpSpPr>
      <p:cxnSp>
        <p:nvCxnSpPr>
          <p:cNvPr id="18" name="Straight Connector 17">
            <a:extLst>
              <a:ext uri="{FF2B5EF4-FFF2-40B4-BE49-F238E27FC236}">
                <a16:creationId xmlns:a16="http://schemas.microsoft.com/office/drawing/2014/main" id="{633D82FB-2C41-42A8-988D-4EF610012BA4}"/>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7199680" y="1764610"/>
            <a:ext cx="3654121" cy="609398"/>
          </a:xfrm>
        </p:spPr>
        <p:txBody>
          <a:bodyPr anchor="b" anchorCtr="0"/>
          <a:lstStyle>
            <a:lvl1pPr>
              <a:defRPr/>
            </a:lvl1pPr>
          </a:lstStyle>
          <a:p>
            <a:r>
              <a:rPr lang="en-US"/>
              <a:t>Concise thought, Arial 22pt bold, sentence case</a:t>
            </a:r>
          </a:p>
        </p:txBody>
      </p:sp>
      <p:sp>
        <p:nvSpPr>
          <p:cNvPr id="9" name="Text Placeholder 8">
            <a:extLst>
              <a:ext uri="{FF2B5EF4-FFF2-40B4-BE49-F238E27FC236}">
                <a16:creationId xmlns:a16="http://schemas.microsoft.com/office/drawing/2014/main" id="{62AE83CB-9B36-4C5A-B137-251074FB9FFB}"/>
              </a:ext>
            </a:extLst>
          </p:cNvPr>
          <p:cNvSpPr>
            <a:spLocks noGrp="1"/>
          </p:cNvSpPr>
          <p:nvPr>
            <p:ph type="body" sz="quarter" idx="13"/>
          </p:nvPr>
        </p:nvSpPr>
        <p:spPr bwMode="gray">
          <a:xfrm>
            <a:off x="7199681" y="2696228"/>
            <a:ext cx="3654120" cy="1600438"/>
          </a:xfrm>
        </p:spPr>
        <p:txBody>
          <a:bodyPr>
            <a:spAutoFit/>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Picture Placeholder 15">
            <a:extLst>
              <a:ext uri="{FF2B5EF4-FFF2-40B4-BE49-F238E27FC236}">
                <a16:creationId xmlns:a16="http://schemas.microsoft.com/office/drawing/2014/main" id="{86225FA3-6724-4DD1-9B4A-D41F451FB9A5}"/>
              </a:ext>
            </a:extLst>
          </p:cNvPr>
          <p:cNvSpPr>
            <a:spLocks noGrp="1"/>
          </p:cNvSpPr>
          <p:nvPr>
            <p:ph type="pic" sz="quarter" idx="14" hasCustomPrompt="1"/>
          </p:nvPr>
        </p:nvSpPr>
        <p:spPr bwMode="gray">
          <a:xfrm>
            <a:off x="1" y="0"/>
            <a:ext cx="6320157" cy="5994400"/>
          </a:xfrm>
          <a:custGeom>
            <a:avLst/>
            <a:gdLst>
              <a:gd name="connsiteX0" fmla="*/ 0 w 6320157"/>
              <a:gd name="connsiteY0" fmla="*/ 0 h 5994400"/>
              <a:gd name="connsiteX1" fmla="*/ 4604310 w 6320157"/>
              <a:gd name="connsiteY1" fmla="*/ 0 h 5994400"/>
              <a:gd name="connsiteX2" fmla="*/ 4761192 w 6320157"/>
              <a:gd name="connsiteY2" fmla="*/ 123285 h 5994400"/>
              <a:gd name="connsiteX3" fmla="*/ 6320157 w 6320157"/>
              <a:gd name="connsiteY3" fmla="*/ 3429000 h 5994400"/>
              <a:gd name="connsiteX4" fmla="*/ 5588524 w 6320157"/>
              <a:gd name="connsiteY4" fmla="*/ 5824205 h 5994400"/>
              <a:gd name="connsiteX5" fmla="*/ 5461254 w 6320157"/>
              <a:gd name="connsiteY5" fmla="*/ 5994400 h 5994400"/>
              <a:gd name="connsiteX6" fmla="*/ 0 w 6320157"/>
              <a:gd name="connsiteY6" fmla="*/ 5994400 h 599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20157" h="5994400">
                <a:moveTo>
                  <a:pt x="0" y="0"/>
                </a:moveTo>
                <a:lnTo>
                  <a:pt x="4604310" y="0"/>
                </a:lnTo>
                <a:lnTo>
                  <a:pt x="4761192" y="123285"/>
                </a:lnTo>
                <a:cubicBezTo>
                  <a:pt x="5713291" y="909027"/>
                  <a:pt x="6320157" y="2098143"/>
                  <a:pt x="6320157" y="3429000"/>
                </a:cubicBezTo>
                <a:cubicBezTo>
                  <a:pt x="6320157" y="4316238"/>
                  <a:pt x="6050439" y="5140480"/>
                  <a:pt x="5588524" y="5824205"/>
                </a:cubicBezTo>
                <a:lnTo>
                  <a:pt x="5461254" y="5994400"/>
                </a:lnTo>
                <a:lnTo>
                  <a:pt x="0" y="5994400"/>
                </a:lnTo>
                <a:close/>
              </a:path>
            </a:pathLst>
          </a:custGeom>
          <a:solidFill>
            <a:srgbClr val="EEEEEE"/>
          </a:solidFill>
        </p:spPr>
        <p:txBody>
          <a:bodyPr wrap="square" lIns="457200" rIns="2011680">
            <a:noAutofit/>
          </a:bodyPr>
          <a:lstStyle>
            <a:lvl1pPr algn="l">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C5AA36D5-5B59-4517-9FB7-5CA5A828911E}"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2344313991"/>
      </p:ext>
    </p:extLst>
  </p:cSld>
  <p:clrMapOvr>
    <a:masterClrMapping/>
  </p:clrMapOvr>
  <p:extLst>
    <p:ext uri="{DCECCB84-F9BA-43D5-87BE-67443E8EF086}">
      <p15:sldGuideLst xmlns:p15="http://schemas.microsoft.com/office/powerpoint/2012/main">
        <p15:guide id="1" orient="horz" pos="3776">
          <p15:clr>
            <a:srgbClr val="FBAE40"/>
          </p15:clr>
        </p15:guide>
        <p15:guide id="3" orient="horz" pos="793">
          <p15:clr>
            <a:srgbClr val="FBAE40"/>
          </p15:clr>
        </p15:guide>
        <p15:guide id="4" orient="horz" pos="34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hoto Thought 02">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81B53C7-EC0F-4C3F-87D4-46B56483EA53}"/>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1070450" y="1135724"/>
            <a:ext cx="2571911" cy="914096"/>
          </a:xfrm>
        </p:spPr>
        <p:txBody>
          <a:bodyPr anchor="b" anchorCtr="0"/>
          <a:lstStyle>
            <a:lvl1pPr>
              <a:defRPr/>
            </a:lvl1pPr>
          </a:lstStyle>
          <a:p>
            <a:r>
              <a:rPr lang="en-US"/>
              <a:t>Concise thought, Arial 22pt bold, sentence case</a:t>
            </a:r>
          </a:p>
        </p:txBody>
      </p:sp>
      <p:sp>
        <p:nvSpPr>
          <p:cNvPr id="12" name="Picture Placeholder 11">
            <a:extLst>
              <a:ext uri="{FF2B5EF4-FFF2-40B4-BE49-F238E27FC236}">
                <a16:creationId xmlns:a16="http://schemas.microsoft.com/office/drawing/2014/main" id="{A8908769-0074-4501-A1FC-A95C27116843}"/>
              </a:ext>
            </a:extLst>
          </p:cNvPr>
          <p:cNvSpPr>
            <a:spLocks noGrp="1"/>
          </p:cNvSpPr>
          <p:nvPr>
            <p:ph type="pic" sz="quarter" idx="13" hasCustomPrompt="1"/>
          </p:nvPr>
        </p:nvSpPr>
        <p:spPr bwMode="gray">
          <a:xfrm>
            <a:off x="3642361" y="546101"/>
            <a:ext cx="8549640" cy="5448297"/>
          </a:xfrm>
          <a:custGeom>
            <a:avLst/>
            <a:gdLst>
              <a:gd name="connsiteX0" fmla="*/ 5244637 w 8549640"/>
              <a:gd name="connsiteY0" fmla="*/ 0 h 5448297"/>
              <a:gd name="connsiteX1" fmla="*/ 8382588 w 8549640"/>
              <a:gd name="connsiteY1" fmla="*/ 1041924 h 5448297"/>
              <a:gd name="connsiteX2" fmla="*/ 8549640 w 8549640"/>
              <a:gd name="connsiteY2" fmla="*/ 1173202 h 5448297"/>
              <a:gd name="connsiteX3" fmla="*/ 8549640 w 8549640"/>
              <a:gd name="connsiteY3" fmla="*/ 5448297 h 5448297"/>
              <a:gd name="connsiteX4" fmla="*/ 5149 w 8549640"/>
              <a:gd name="connsiteY4" fmla="*/ 5448297 h 5448297"/>
              <a:gd name="connsiteX5" fmla="*/ 0 w 8549640"/>
              <a:gd name="connsiteY5" fmla="*/ 5244684 h 5448297"/>
              <a:gd name="connsiteX6" fmla="*/ 0 w 8549640"/>
              <a:gd name="connsiteY6" fmla="*/ 5244597 h 5448297"/>
              <a:gd name="connsiteX7" fmla="*/ 6824 w 8549640"/>
              <a:gd name="connsiteY7" fmla="*/ 4974752 h 5448297"/>
              <a:gd name="connsiteX8" fmla="*/ 5244637 w 8549640"/>
              <a:gd name="connsiteY8" fmla="*/ 0 h 544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49640" h="5448297">
                <a:moveTo>
                  <a:pt x="5244637" y="0"/>
                </a:moveTo>
                <a:cubicBezTo>
                  <a:pt x="6421354" y="0"/>
                  <a:pt x="7507559" y="387529"/>
                  <a:pt x="8382588" y="1041924"/>
                </a:cubicBezTo>
                <a:lnTo>
                  <a:pt x="8549640" y="1173202"/>
                </a:lnTo>
                <a:lnTo>
                  <a:pt x="8549640" y="5448297"/>
                </a:lnTo>
                <a:lnTo>
                  <a:pt x="5149" y="5448297"/>
                </a:lnTo>
                <a:lnTo>
                  <a:pt x="0" y="5244684"/>
                </a:lnTo>
                <a:lnTo>
                  <a:pt x="0" y="5244597"/>
                </a:lnTo>
                <a:lnTo>
                  <a:pt x="6824" y="4974752"/>
                </a:lnTo>
                <a:cubicBezTo>
                  <a:pt x="147291" y="2203642"/>
                  <a:pt x="2438620" y="0"/>
                  <a:pt x="5244637" y="0"/>
                </a:cubicBezTo>
                <a:close/>
              </a:path>
            </a:pathLst>
          </a:custGeom>
          <a:solidFill>
            <a:srgbClr val="EEEEEE"/>
          </a:solidFill>
        </p:spPr>
        <p:txBody>
          <a:bodyPr wrap="square" lIns="2194560" rIns="457200" anchor="b">
            <a:noAutofit/>
          </a:bodyPr>
          <a:lstStyle>
            <a:lvl1pPr algn="r">
              <a:defRPr sz="1400"/>
            </a:lvl1pPr>
          </a:lstStyle>
          <a:p>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br>
              <a:rPr lang="en-US"/>
            </a:br>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93F66B0E-28A4-43FD-8736-A3FBEF6D9AF1}"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1359654561"/>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hoto Thought 03">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382C216F-07C5-4894-874F-92F0F2307721}"/>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B1C8E8B-99F0-45A8-BCAB-DBB719616F12}"/>
              </a:ext>
            </a:extLst>
          </p:cNvPr>
          <p:cNvSpPr>
            <a:spLocks noGrp="1"/>
          </p:cNvSpPr>
          <p:nvPr>
            <p:ph type="title" hasCustomPrompt="1"/>
          </p:nvPr>
        </p:nvSpPr>
        <p:spPr bwMode="gray">
          <a:xfrm>
            <a:off x="8549640" y="1135724"/>
            <a:ext cx="2569464" cy="914096"/>
          </a:xfrm>
        </p:spPr>
        <p:txBody>
          <a:bodyPr anchor="b" anchorCtr="0"/>
          <a:lstStyle>
            <a:lvl1pPr>
              <a:defRPr/>
            </a:lvl1pPr>
          </a:lstStyle>
          <a:p>
            <a:r>
              <a:rPr lang="en-US"/>
              <a:t>Concise thought, Arial 22pt bold, sentence case</a:t>
            </a:r>
          </a:p>
        </p:txBody>
      </p:sp>
      <p:sp>
        <p:nvSpPr>
          <p:cNvPr id="14" name="Picture Placeholder 13">
            <a:extLst>
              <a:ext uri="{FF2B5EF4-FFF2-40B4-BE49-F238E27FC236}">
                <a16:creationId xmlns:a16="http://schemas.microsoft.com/office/drawing/2014/main" id="{7DDDE951-F977-4893-9742-4AA9BCB2BE19}"/>
              </a:ext>
            </a:extLst>
          </p:cNvPr>
          <p:cNvSpPr>
            <a:spLocks noGrp="1"/>
          </p:cNvSpPr>
          <p:nvPr>
            <p:ph type="pic" sz="quarter" idx="13" hasCustomPrompt="1"/>
          </p:nvPr>
        </p:nvSpPr>
        <p:spPr bwMode="gray">
          <a:xfrm>
            <a:off x="0" y="546101"/>
            <a:ext cx="8549640" cy="5448297"/>
          </a:xfrm>
          <a:custGeom>
            <a:avLst/>
            <a:gdLst>
              <a:gd name="connsiteX0" fmla="*/ 3305003 w 8549640"/>
              <a:gd name="connsiteY0" fmla="*/ 0 h 5448297"/>
              <a:gd name="connsiteX1" fmla="*/ 8542817 w 8549640"/>
              <a:gd name="connsiteY1" fmla="*/ 4974752 h 5448297"/>
              <a:gd name="connsiteX2" fmla="*/ 8549640 w 8549640"/>
              <a:gd name="connsiteY2" fmla="*/ 5244603 h 5448297"/>
              <a:gd name="connsiteX3" fmla="*/ 8549640 w 8549640"/>
              <a:gd name="connsiteY3" fmla="*/ 5244677 h 5448297"/>
              <a:gd name="connsiteX4" fmla="*/ 8544491 w 8549640"/>
              <a:gd name="connsiteY4" fmla="*/ 5448297 h 5448297"/>
              <a:gd name="connsiteX5" fmla="*/ 0 w 8549640"/>
              <a:gd name="connsiteY5" fmla="*/ 5448297 h 5448297"/>
              <a:gd name="connsiteX6" fmla="*/ 0 w 8549640"/>
              <a:gd name="connsiteY6" fmla="*/ 1173202 h 5448297"/>
              <a:gd name="connsiteX7" fmla="*/ 167052 w 8549640"/>
              <a:gd name="connsiteY7" fmla="*/ 1041924 h 5448297"/>
              <a:gd name="connsiteX8" fmla="*/ 3305003 w 8549640"/>
              <a:gd name="connsiteY8" fmla="*/ 0 h 5448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49640" h="5448297">
                <a:moveTo>
                  <a:pt x="3305003" y="0"/>
                </a:moveTo>
                <a:cubicBezTo>
                  <a:pt x="6111021" y="0"/>
                  <a:pt x="8402349" y="2203642"/>
                  <a:pt x="8542817" y="4974752"/>
                </a:cubicBezTo>
                <a:lnTo>
                  <a:pt x="8549640" y="5244603"/>
                </a:lnTo>
                <a:lnTo>
                  <a:pt x="8549640" y="5244677"/>
                </a:lnTo>
                <a:lnTo>
                  <a:pt x="8544491" y="5448297"/>
                </a:lnTo>
                <a:lnTo>
                  <a:pt x="0" y="5448297"/>
                </a:lnTo>
                <a:lnTo>
                  <a:pt x="0" y="1173202"/>
                </a:lnTo>
                <a:lnTo>
                  <a:pt x="167052" y="1041924"/>
                </a:lnTo>
                <a:cubicBezTo>
                  <a:pt x="1042082" y="387529"/>
                  <a:pt x="2128286" y="0"/>
                  <a:pt x="3305003" y="0"/>
                </a:cubicBezTo>
                <a:close/>
              </a:path>
            </a:pathLst>
          </a:custGeom>
          <a:solidFill>
            <a:srgbClr val="EEEEEE"/>
          </a:solidFill>
        </p:spPr>
        <p:txBody>
          <a:bodyPr wrap="square" lIns="457200" rIns="2194560" anchor="b">
            <a:noAutofit/>
          </a:bodyPr>
          <a:lstStyle>
            <a:lvl1pPr>
              <a:defRPr sz="1400"/>
            </a:lvl1pPr>
          </a:lstStyle>
          <a:p>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br>
              <a:rPr lang="en-US"/>
            </a:br>
            <a:endParaRPr lang="en-US"/>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46F9A0FA-15D1-47A4-8F15-17AE8BC65B7A}"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177509831"/>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hoto">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73557DB6-E672-40B1-BC0A-E6D593EEBCF8}"/>
              </a:ext>
              <a:ext uri="{C183D7F6-B498-43B3-948B-1728B52AA6E4}">
                <adec:decorative xmlns:adec="http://schemas.microsoft.com/office/drawing/2017/decorative" val="1"/>
              </a:ext>
            </a:extLst>
          </p:cNvPr>
          <p:cNvCxnSpPr/>
          <p:nvPr userDrawn="1"/>
        </p:nvCxnSpPr>
        <p:spPr bwMode="gray">
          <a:xfrm flipH="1">
            <a:off x="0" y="6050767"/>
            <a:ext cx="12191999" cy="0"/>
          </a:xfrm>
          <a:prstGeom prst="line">
            <a:avLst/>
          </a:prstGeom>
          <a:ln w="19050" cap="rnd">
            <a:solidFill>
              <a:schemeClr val="accent6"/>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A50330C1-7BFD-452C-9984-5666447AB0F9}"/>
              </a:ext>
            </a:extLst>
          </p:cNvPr>
          <p:cNvSpPr>
            <a:spLocks noGrp="1"/>
          </p:cNvSpPr>
          <p:nvPr>
            <p:ph type="pic" sz="quarter" idx="13" hasCustomPrompt="1"/>
          </p:nvPr>
        </p:nvSpPr>
        <p:spPr bwMode="gray">
          <a:xfrm>
            <a:off x="1455420" y="1"/>
            <a:ext cx="9281160" cy="5994397"/>
          </a:xfrm>
          <a:custGeom>
            <a:avLst/>
            <a:gdLst>
              <a:gd name="connsiteX0" fmla="*/ 1514022 w 9281160"/>
              <a:gd name="connsiteY0" fmla="*/ 0 h 5994397"/>
              <a:gd name="connsiteX1" fmla="*/ 7767138 w 9281160"/>
              <a:gd name="connsiteY1" fmla="*/ 0 h 5994397"/>
              <a:gd name="connsiteX2" fmla="*/ 7921966 w 9281160"/>
              <a:gd name="connsiteY2" fmla="*/ 147614 h 5994397"/>
              <a:gd name="connsiteX3" fmla="*/ 9281160 w 9281160"/>
              <a:gd name="connsiteY3" fmla="*/ 3429000 h 5994397"/>
              <a:gd name="connsiteX4" fmla="*/ 8609328 w 9281160"/>
              <a:gd name="connsiteY4" fmla="*/ 5835310 h 5994397"/>
              <a:gd name="connsiteX5" fmla="*/ 8507339 w 9281160"/>
              <a:gd name="connsiteY5" fmla="*/ 5994397 h 5994397"/>
              <a:gd name="connsiteX6" fmla="*/ 773821 w 9281160"/>
              <a:gd name="connsiteY6" fmla="*/ 5994397 h 5994397"/>
              <a:gd name="connsiteX7" fmla="*/ 671832 w 9281160"/>
              <a:gd name="connsiteY7" fmla="*/ 5835310 h 5994397"/>
              <a:gd name="connsiteX8" fmla="*/ 0 w 9281160"/>
              <a:gd name="connsiteY8" fmla="*/ 3429000 h 5994397"/>
              <a:gd name="connsiteX9" fmla="*/ 1359194 w 9281160"/>
              <a:gd name="connsiteY9" fmla="*/ 147614 h 599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281160" h="5994397">
                <a:moveTo>
                  <a:pt x="1514022" y="0"/>
                </a:moveTo>
                <a:lnTo>
                  <a:pt x="7767138" y="0"/>
                </a:lnTo>
                <a:lnTo>
                  <a:pt x="7921966" y="147614"/>
                </a:lnTo>
                <a:cubicBezTo>
                  <a:pt x="8761745" y="987394"/>
                  <a:pt x="9281160" y="2147539"/>
                  <a:pt x="9281160" y="3429000"/>
                </a:cubicBezTo>
                <a:cubicBezTo>
                  <a:pt x="9281160" y="4310005"/>
                  <a:pt x="9035655" y="5133668"/>
                  <a:pt x="8609328" y="5835310"/>
                </a:cubicBezTo>
                <a:lnTo>
                  <a:pt x="8507339" y="5994397"/>
                </a:lnTo>
                <a:lnTo>
                  <a:pt x="773821" y="5994397"/>
                </a:lnTo>
                <a:lnTo>
                  <a:pt x="671832" y="5835310"/>
                </a:lnTo>
                <a:cubicBezTo>
                  <a:pt x="245505" y="5133668"/>
                  <a:pt x="0" y="4310005"/>
                  <a:pt x="0" y="3429000"/>
                </a:cubicBezTo>
                <a:cubicBezTo>
                  <a:pt x="0" y="2147539"/>
                  <a:pt x="519415" y="987394"/>
                  <a:pt x="1359194" y="147614"/>
                </a:cubicBezTo>
                <a:close/>
              </a:path>
            </a:pathLst>
          </a:custGeom>
          <a:solidFill>
            <a:srgbClr val="EEEEEE"/>
          </a:solidFill>
        </p:spPr>
        <p:txBody>
          <a:bodyPr wrap="square" lIns="1097280" rIns="1097280">
            <a:noAutofit/>
          </a:bodyPr>
          <a:lstStyle>
            <a:lvl1pPr algn="ctr">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sp>
        <p:nvSpPr>
          <p:cNvPr id="4" name="Footer Placeholder 3" hidden="1">
            <a:extLst>
              <a:ext uri="{FF2B5EF4-FFF2-40B4-BE49-F238E27FC236}">
                <a16:creationId xmlns:a16="http://schemas.microsoft.com/office/drawing/2014/main" id="{F7BFA8CA-0947-4A58-87AE-004F617F47B1}"/>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8A49B71C-EE28-4F4C-994D-7E3486111388}"/>
              </a:ext>
            </a:extLst>
          </p:cNvPr>
          <p:cNvSpPr>
            <a:spLocks noGrp="1"/>
          </p:cNvSpPr>
          <p:nvPr>
            <p:ph type="dt" sz="half" idx="10"/>
          </p:nvPr>
        </p:nvSpPr>
        <p:spPr/>
        <p:txBody>
          <a:bodyPr/>
          <a:lstStyle/>
          <a:p>
            <a:fld id="{5B36A254-81EC-4C78-83FB-D60158AB21FE}" type="datetime1">
              <a:rPr lang="en-US" smtClean="0"/>
              <a:t>7/6/2026</a:t>
            </a:fld>
            <a:endParaRPr lang="en-US"/>
          </a:p>
        </p:txBody>
      </p:sp>
      <p:sp>
        <p:nvSpPr>
          <p:cNvPr id="5" name="Slide Number Placeholder 4" hidden="1">
            <a:extLst>
              <a:ext uri="{FF2B5EF4-FFF2-40B4-BE49-F238E27FC236}">
                <a16:creationId xmlns:a16="http://schemas.microsoft.com/office/drawing/2014/main" id="{C408F62C-9090-4EA7-BBD2-481410405BBE}"/>
              </a:ext>
            </a:extLst>
          </p:cNvPr>
          <p:cNvSpPr>
            <a:spLocks noGrp="1"/>
          </p:cNvSpPr>
          <p:nvPr>
            <p:ph type="sldNum" sz="quarter" idx="12"/>
          </p:nvPr>
        </p:nvSpPr>
        <p:spPr/>
        <p:txBody>
          <a:bodyPr/>
          <a:lstStyle/>
          <a:p>
            <a:fld id="{03805D93-7D4B-4CBC-BABC-3A8AC08CB7F4}" type="slidenum">
              <a:rPr lang="en-US" smtClean="0"/>
              <a:t>‹#›</a:t>
            </a:fld>
            <a:endParaRPr lang="en-US"/>
          </a:p>
        </p:txBody>
      </p:sp>
    </p:spTree>
    <p:extLst>
      <p:ext uri="{BB962C8B-B14F-4D97-AF65-F5344CB8AC3E}">
        <p14:creationId xmlns:p14="http://schemas.microsoft.com/office/powerpoint/2010/main" val="3683335125"/>
      </p:ext>
    </p:extLst>
  </p:cSld>
  <p:clrMapOvr>
    <a:masterClrMapping/>
  </p:clrMapOvr>
  <p:extLst>
    <p:ext uri="{DCECCB84-F9BA-43D5-87BE-67443E8EF086}">
      <p15:sldGuideLst xmlns:p15="http://schemas.microsoft.com/office/powerpoint/2012/main">
        <p15:guide id="1" orient="horz" pos="3776">
          <p15:clr>
            <a:srgbClr val="FBAE40"/>
          </p15:clr>
        </p15:guide>
        <p15:guide id="4" orient="horz" pos="34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32CFB013-0FEF-48E9-80F2-E18D541C5EDC}"/>
              </a:ext>
            </a:extLst>
          </p:cNvPr>
          <p:cNvSpPr txBox="1"/>
          <p:nvPr userDrawn="1"/>
        </p:nvSpPr>
        <p:spPr bwMode="gray">
          <a:xfrm>
            <a:off x="742998" y="1351508"/>
            <a:ext cx="9891327" cy="4154984"/>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Quotes/</a:t>
            </a:r>
            <a:br>
              <a:rPr lang="en-US" sz="15000" b="1">
                <a:solidFill>
                  <a:schemeClr val="bg1"/>
                </a:solidFill>
              </a:rPr>
            </a:br>
            <a:r>
              <a:rPr lang="en-US" sz="15000" b="1">
                <a:solidFill>
                  <a:schemeClr val="bg1"/>
                </a:solidFill>
              </a:rPr>
              <a:t>facts</a:t>
            </a:r>
          </a:p>
        </p:txBody>
      </p:sp>
      <p:cxnSp>
        <p:nvCxnSpPr>
          <p:cNvPr id="4" name="Orange arrow">
            <a:extLst>
              <a:ext uri="{FF2B5EF4-FFF2-40B4-BE49-F238E27FC236}">
                <a16:creationId xmlns:a16="http://schemas.microsoft.com/office/drawing/2014/main" id="{072CDE07-2C86-4CA9-AA97-FE831103A7B5}"/>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9350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7" name="Cobalt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7" name="Group 16">
            <a:extLst>
              <a:ext uri="{FF2B5EF4-FFF2-40B4-BE49-F238E27FC236}">
                <a16:creationId xmlns:a16="http://schemas.microsoft.com/office/drawing/2014/main" id="{CAAFDFAB-C80D-4A14-B789-DA7F3B3708F3}"/>
              </a:ext>
              <a:ext uri="{C183D7F6-B498-43B3-948B-1728B52AA6E4}">
                <adec:decorative xmlns:adec="http://schemas.microsoft.com/office/drawing/2017/decorative" val="1"/>
              </a:ext>
            </a:extLst>
          </p:cNvPr>
          <p:cNvGrpSpPr/>
          <p:nvPr userDrawn="1"/>
        </p:nvGrpSpPr>
        <p:grpSpPr bwMode="gray">
          <a:xfrm>
            <a:off x="5827872" y="1187160"/>
            <a:ext cx="536257" cy="365760"/>
            <a:chOff x="5250782" y="1187160"/>
            <a:chExt cx="536257" cy="365760"/>
          </a:xfrm>
        </p:grpSpPr>
        <p:sp>
          <p:nvSpPr>
            <p:cNvPr id="14" name="Freeform: Shape 13">
              <a:extLst>
                <a:ext uri="{FF2B5EF4-FFF2-40B4-BE49-F238E27FC236}">
                  <a16:creationId xmlns:a16="http://schemas.microsoft.com/office/drawing/2014/main" id="{13E16531-B96C-4BBD-8F8D-7C9C30DA4650}"/>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solidFill>
              <a:schemeClr val="accent2"/>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1BB028C4-5A44-42DE-86B3-47B42461273B}"/>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solidFill>
              <a:schemeClr val="accent2"/>
            </a:solid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bg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5E55EDD1-331F-4BD3-8DC2-270726496C1C}"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364369864"/>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sp>
        <p:nvSpPr>
          <p:cNvPr id="7" name="Cobalt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7" name="Group 16">
            <a:extLst>
              <a:ext uri="{FF2B5EF4-FFF2-40B4-BE49-F238E27FC236}">
                <a16:creationId xmlns:a16="http://schemas.microsoft.com/office/drawing/2014/main" id="{BF86C7DF-FD04-441F-BC6C-43D74BA84A94}"/>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p:grpSpPr>
        <p:sp>
          <p:nvSpPr>
            <p:cNvPr id="18" name="Freeform: Shape 17">
              <a:extLst>
                <a:ext uri="{FF2B5EF4-FFF2-40B4-BE49-F238E27FC236}">
                  <a16:creationId xmlns:a16="http://schemas.microsoft.com/office/drawing/2014/main" id="{7FCDA4BA-58BA-45AB-965F-2AC00ABD1658}"/>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solidFill>
              <a:schemeClr val="accent2"/>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33C206B-6198-44F3-89CD-B33621ABCA03}"/>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solidFill>
              <a:schemeClr val="accent2"/>
            </a:solid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bg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bg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bg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98F65665-D06A-4314-98DD-FA8C5B75B7AF}"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464684595"/>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02">
    <p:spTree>
      <p:nvGrpSpPr>
        <p:cNvPr id="1" name=""/>
        <p:cNvGrpSpPr/>
        <p:nvPr/>
      </p:nvGrpSpPr>
      <p:grpSpPr>
        <a:xfrm>
          <a:off x="0" y="0"/>
          <a:ext cx="0" cy="0"/>
          <a:chOff x="0" y="0"/>
          <a:chExt cx="0" cy="0"/>
        </a:xfrm>
      </p:grpSpPr>
      <p:sp>
        <p:nvSpPr>
          <p:cNvPr id="7" name="Sky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2" name="Group 11">
            <a:extLst>
              <a:ext uri="{FF2B5EF4-FFF2-40B4-BE49-F238E27FC236}">
                <a16:creationId xmlns:a16="http://schemas.microsoft.com/office/drawing/2014/main" id="{EB6059E3-DCA2-4399-9470-2C0508A96194}"/>
              </a:ext>
              <a:ext uri="{C183D7F6-B498-43B3-948B-1728B52AA6E4}">
                <adec:decorative xmlns:adec="http://schemas.microsoft.com/office/drawing/2017/decorative" val="1"/>
              </a:ext>
            </a:extLst>
          </p:cNvPr>
          <p:cNvGrpSpPr/>
          <p:nvPr userDrawn="1"/>
        </p:nvGrpSpPr>
        <p:grpSpPr bwMode="gray">
          <a:xfrm>
            <a:off x="5827872" y="1187160"/>
            <a:ext cx="536257" cy="365760"/>
            <a:chOff x="5250782" y="1187160"/>
            <a:chExt cx="536257" cy="365760"/>
          </a:xfrm>
          <a:solidFill>
            <a:schemeClr val="tx2"/>
          </a:solidFill>
        </p:grpSpPr>
        <p:sp>
          <p:nvSpPr>
            <p:cNvPr id="13" name="Freeform: Shape 12">
              <a:extLst>
                <a:ext uri="{FF2B5EF4-FFF2-40B4-BE49-F238E27FC236}">
                  <a16:creationId xmlns:a16="http://schemas.microsoft.com/office/drawing/2014/main" id="{A945B3B8-9206-4552-8DC6-3CD600EA08AB}"/>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70667BE-DF08-4C91-BEDD-A6FA32B456BE}"/>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841285"/>
            <a:ext cx="8235950" cy="2798977"/>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without an attribution photo. Arial 26pt, sentence case. Do not modify size or placement of textbox.”</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61168572-BF63-4307-A95E-7B4511D0E717}"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256060154"/>
      </p:ext>
    </p:extLst>
  </p:cSld>
  <p:clrMapOvr>
    <a:masterClrMapping/>
  </p:clrMapOvr>
  <p:extLst>
    <p:ext uri="{DCECCB84-F9BA-43D5-87BE-67443E8EF086}">
      <p15:sldGuideLst xmlns:p15="http://schemas.microsoft.com/office/powerpoint/2012/main">
        <p15:guide id="1" orient="horz" pos="1160">
          <p15:clr>
            <a:srgbClr val="FBAE40"/>
          </p15:clr>
        </p15:guide>
        <p15:guide id="2" pos="1245">
          <p15:clr>
            <a:srgbClr val="FBAE40"/>
          </p15:clr>
        </p15:guide>
        <p15:guide id="3" pos="6433">
          <p15:clr>
            <a:srgbClr val="FBAE40"/>
          </p15:clr>
        </p15:guide>
        <p15:guide id="4" orient="horz" pos="2923">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ver 06">
    <p:bg bwMode="gray">
      <p:bgPr>
        <a:solidFill>
          <a:schemeClr val="tx2"/>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CD0ED72-F2BF-4DE5-8A8E-A97770B1058A}"/>
              </a:ext>
              <a:ext uri="{C183D7F6-B498-43B3-948B-1728B52AA6E4}">
                <adec:decorative xmlns:adec="http://schemas.microsoft.com/office/drawing/2017/decorative" val="1"/>
              </a:ext>
            </a:extLst>
          </p:cNvPr>
          <p:cNvSpPr>
            <a:spLocks noGrp="1"/>
          </p:cNvSpPr>
          <p:nvPr>
            <p:ph type="pic" sz="quarter" idx="15" hasCustomPrompt="1"/>
          </p:nvPr>
        </p:nvSpPr>
        <p:spPr bwMode="gray">
          <a:xfrm>
            <a:off x="6019800" y="0"/>
            <a:ext cx="6172200" cy="6858000"/>
          </a:xfrm>
          <a:solidFill>
            <a:srgbClr val="EEEEEE"/>
          </a:solidFill>
        </p:spPr>
        <p:txBody>
          <a:bodyPr lIns="914400" rIns="914400">
            <a:normAutofit/>
          </a:bodyPr>
          <a:lstStyle>
            <a:lvl1pPr algn="ctr">
              <a:defRPr sz="1400"/>
            </a:lvl1pPr>
          </a:lstStyle>
          <a:p>
            <a:br>
              <a:rPr lang="en-US"/>
            </a:br>
            <a:br>
              <a:rPr lang="en-US"/>
            </a:br>
            <a:r>
              <a:rPr lang="en-US"/>
              <a:t>An image should be inserted into this region, but the dimensions should remain unchanged. To access brand approved photography, visit: https://dam.gettyimages.com/unitedhealthgroup.</a:t>
            </a:r>
            <a:br>
              <a:rPr lang="en-US"/>
            </a:br>
            <a:br>
              <a:rPr lang="en-US"/>
            </a:br>
            <a:r>
              <a:rPr lang="en-US"/>
              <a:t>Request access by emailing the UnitedHealth Group Brand Team at BrandTeam@uhg.com.</a:t>
            </a:r>
          </a:p>
        </p:txBody>
      </p:sp>
      <p:pic>
        <p:nvPicPr>
          <p:cNvPr id="10" name="Graphic 9" descr="UnitedHealth Group">
            <a:extLst>
              <a:ext uri="{FF2B5EF4-FFF2-40B4-BE49-F238E27FC236}">
                <a16:creationId xmlns:a16="http://schemas.microsoft.com/office/drawing/2014/main" id="{02F565A3-D697-431D-96F5-609344E5C15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bg1"/>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2CBA1F7-87D8-4C12-8A03-084B508A5CB5}"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098993605"/>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Quote with Photo 02">
    <p:spTree>
      <p:nvGrpSpPr>
        <p:cNvPr id="1" name=""/>
        <p:cNvGrpSpPr/>
        <p:nvPr/>
      </p:nvGrpSpPr>
      <p:grpSpPr>
        <a:xfrm>
          <a:off x="0" y="0"/>
          <a:ext cx="0" cy="0"/>
          <a:chOff x="0" y="0"/>
          <a:chExt cx="0" cy="0"/>
        </a:xfrm>
      </p:grpSpPr>
      <p:sp>
        <p:nvSpPr>
          <p:cNvPr id="7" name="Sky background">
            <a:extLst>
              <a:ext uri="{FF2B5EF4-FFF2-40B4-BE49-F238E27FC236}">
                <a16:creationId xmlns:a16="http://schemas.microsoft.com/office/drawing/2014/main" id="{EE1EB717-079D-4382-BC6B-05400E354E1D}"/>
              </a:ext>
              <a:ext uri="{C183D7F6-B498-43B3-948B-1728B52AA6E4}">
                <adec:decorative xmlns:adec="http://schemas.microsoft.com/office/drawing/2017/decorative" val="1"/>
              </a:ext>
            </a:extLst>
          </p:cNvPr>
          <p:cNvSpPr/>
          <p:nvPr userDrawn="1"/>
        </p:nvSpPr>
        <p:spPr bwMode="gray">
          <a:xfrm>
            <a:off x="184404" y="182880"/>
            <a:ext cx="11823192" cy="5936084"/>
          </a:xfrm>
          <a:prstGeom prst="roundRect">
            <a:avLst>
              <a:gd name="adj" fmla="val 1011"/>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0"/>
              </a:spcBef>
              <a:spcAft>
                <a:spcPts val="0"/>
              </a:spcAft>
            </a:pPr>
            <a:endParaRPr lang="en-US" sz="1400" b="0" i="0" u="none" baseline="0">
              <a:solidFill>
                <a:srgbClr val="FFFFFF"/>
              </a:solidFill>
            </a:endParaRPr>
          </a:p>
        </p:txBody>
      </p:sp>
      <p:grpSp>
        <p:nvGrpSpPr>
          <p:cNvPr id="11" name="Group 10">
            <a:extLst>
              <a:ext uri="{FF2B5EF4-FFF2-40B4-BE49-F238E27FC236}">
                <a16:creationId xmlns:a16="http://schemas.microsoft.com/office/drawing/2014/main" id="{3A829EB5-4E7B-4873-AA83-1443C8BFEB0E}"/>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a:solidFill>
            <a:schemeClr val="tx2"/>
          </a:solidFill>
        </p:grpSpPr>
        <p:sp>
          <p:nvSpPr>
            <p:cNvPr id="14" name="Freeform: Shape 13">
              <a:extLst>
                <a:ext uri="{FF2B5EF4-FFF2-40B4-BE49-F238E27FC236}">
                  <a16:creationId xmlns:a16="http://schemas.microsoft.com/office/drawing/2014/main" id="{4D978103-0D39-4842-9E44-B5BFA1AD19F1}"/>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EB5598E-7B3B-402D-BB9C-0A3EC5DB92E1}"/>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BFCAD7CE-8003-4F8E-8C6B-F6830B44187A}"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545107960"/>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Quote with Photo 03">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8FFD5AE-FFA0-4658-83C3-E93D6D42E71B}"/>
              </a:ext>
              <a:ext uri="{C183D7F6-B498-43B3-948B-1728B52AA6E4}">
                <adec:decorative xmlns:adec="http://schemas.microsoft.com/office/drawing/2017/decorative" val="1"/>
              </a:ext>
            </a:extLst>
          </p:cNvPr>
          <p:cNvGrpSpPr/>
          <p:nvPr userDrawn="1"/>
        </p:nvGrpSpPr>
        <p:grpSpPr bwMode="gray">
          <a:xfrm>
            <a:off x="5827872" y="759565"/>
            <a:ext cx="536257" cy="365760"/>
            <a:chOff x="5250782" y="1187160"/>
            <a:chExt cx="536257" cy="365760"/>
          </a:xfrm>
          <a:solidFill>
            <a:schemeClr val="tx2"/>
          </a:solidFill>
        </p:grpSpPr>
        <p:sp>
          <p:nvSpPr>
            <p:cNvPr id="14" name="Freeform: Shape 13">
              <a:extLst>
                <a:ext uri="{FF2B5EF4-FFF2-40B4-BE49-F238E27FC236}">
                  <a16:creationId xmlns:a16="http://schemas.microsoft.com/office/drawing/2014/main" id="{6D90B551-9AED-4D59-AED5-4A77990D4F89}"/>
                </a:ext>
              </a:extLst>
            </p:cNvPr>
            <p:cNvSpPr/>
            <p:nvPr/>
          </p:nvSpPr>
          <p:spPr bwMode="gray">
            <a:xfrm>
              <a:off x="5250782" y="1187160"/>
              <a:ext cx="241934" cy="365760"/>
            </a:xfrm>
            <a:custGeom>
              <a:avLst/>
              <a:gdLst>
                <a:gd name="connsiteX0" fmla="*/ 231458 w 241934"/>
                <a:gd name="connsiteY0" fmla="*/ 84773 h 365760"/>
                <a:gd name="connsiteX1" fmla="*/ 131445 w 241934"/>
                <a:gd name="connsiteY1" fmla="*/ 156210 h 365760"/>
                <a:gd name="connsiteX2" fmla="*/ 241935 w 241934"/>
                <a:gd name="connsiteY2" fmla="*/ 260985 h 365760"/>
                <a:gd name="connsiteX3" fmla="*/ 125730 w 241934"/>
                <a:gd name="connsiteY3" fmla="*/ 365760 h 365760"/>
                <a:gd name="connsiteX4" fmla="*/ 0 w 241934"/>
                <a:gd name="connsiteY4" fmla="*/ 232410 h 365760"/>
                <a:gd name="connsiteX5" fmla="*/ 0 w 241934"/>
                <a:gd name="connsiteY5" fmla="*/ 212408 h 365760"/>
                <a:gd name="connsiteX6" fmla="*/ 231458 w 241934"/>
                <a:gd name="connsiteY6" fmla="*/ 0 h 365760"/>
                <a:gd name="connsiteX7" fmla="*/ 231458 w 241934"/>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1934" h="365760">
                  <a:moveTo>
                    <a:pt x="231458" y="84773"/>
                  </a:moveTo>
                  <a:cubicBezTo>
                    <a:pt x="165735" y="92393"/>
                    <a:pt x="134303" y="116205"/>
                    <a:pt x="131445" y="156210"/>
                  </a:cubicBezTo>
                  <a:cubicBezTo>
                    <a:pt x="200025" y="159068"/>
                    <a:pt x="241935" y="198120"/>
                    <a:pt x="241935" y="260985"/>
                  </a:cubicBezTo>
                  <a:cubicBezTo>
                    <a:pt x="241935" y="323850"/>
                    <a:pt x="188595" y="365760"/>
                    <a:pt x="125730" y="365760"/>
                  </a:cubicBezTo>
                  <a:cubicBezTo>
                    <a:pt x="53340" y="365760"/>
                    <a:pt x="0" y="314325"/>
                    <a:pt x="0" y="232410"/>
                  </a:cubicBezTo>
                  <a:lnTo>
                    <a:pt x="0" y="212408"/>
                  </a:lnTo>
                  <a:cubicBezTo>
                    <a:pt x="0" y="77153"/>
                    <a:pt x="84773" y="4763"/>
                    <a:pt x="231458" y="0"/>
                  </a:cubicBezTo>
                  <a:lnTo>
                    <a:pt x="231458" y="84773"/>
                  </a:ln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6FA3B3E4-4A44-4133-B438-6CD60290AE43}"/>
                </a:ext>
              </a:extLst>
            </p:cNvPr>
            <p:cNvSpPr/>
            <p:nvPr/>
          </p:nvSpPr>
          <p:spPr bwMode="gray">
            <a:xfrm>
              <a:off x="5547962" y="1187160"/>
              <a:ext cx="239077" cy="365760"/>
            </a:xfrm>
            <a:custGeom>
              <a:avLst/>
              <a:gdLst>
                <a:gd name="connsiteX0" fmla="*/ 229552 w 239077"/>
                <a:gd name="connsiteY0" fmla="*/ 84773 h 365760"/>
                <a:gd name="connsiteX1" fmla="*/ 130493 w 239077"/>
                <a:gd name="connsiteY1" fmla="*/ 156210 h 365760"/>
                <a:gd name="connsiteX2" fmla="*/ 239077 w 239077"/>
                <a:gd name="connsiteY2" fmla="*/ 260985 h 365760"/>
                <a:gd name="connsiteX3" fmla="*/ 124777 w 239077"/>
                <a:gd name="connsiteY3" fmla="*/ 365760 h 365760"/>
                <a:gd name="connsiteX4" fmla="*/ 0 w 239077"/>
                <a:gd name="connsiteY4" fmla="*/ 232410 h 365760"/>
                <a:gd name="connsiteX5" fmla="*/ 0 w 239077"/>
                <a:gd name="connsiteY5" fmla="*/ 212408 h 365760"/>
                <a:gd name="connsiteX6" fmla="*/ 229552 w 239077"/>
                <a:gd name="connsiteY6" fmla="*/ 0 h 365760"/>
                <a:gd name="connsiteX7" fmla="*/ 229552 w 239077"/>
                <a:gd name="connsiteY7" fmla="*/ 84773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9077" h="365760">
                  <a:moveTo>
                    <a:pt x="229552" y="84773"/>
                  </a:moveTo>
                  <a:cubicBezTo>
                    <a:pt x="164783" y="92393"/>
                    <a:pt x="133350" y="116205"/>
                    <a:pt x="130493" y="156210"/>
                  </a:cubicBezTo>
                  <a:cubicBezTo>
                    <a:pt x="199072" y="159068"/>
                    <a:pt x="239077" y="198120"/>
                    <a:pt x="239077" y="260985"/>
                  </a:cubicBezTo>
                  <a:cubicBezTo>
                    <a:pt x="239077" y="323850"/>
                    <a:pt x="187643" y="365760"/>
                    <a:pt x="124777" y="365760"/>
                  </a:cubicBezTo>
                  <a:cubicBezTo>
                    <a:pt x="53340" y="365760"/>
                    <a:pt x="0" y="314325"/>
                    <a:pt x="0" y="232410"/>
                  </a:cubicBezTo>
                  <a:lnTo>
                    <a:pt x="0" y="212408"/>
                  </a:lnTo>
                  <a:cubicBezTo>
                    <a:pt x="0" y="77153"/>
                    <a:pt x="84772" y="4763"/>
                    <a:pt x="229552" y="0"/>
                  </a:cubicBezTo>
                  <a:lnTo>
                    <a:pt x="229552" y="84773"/>
                  </a:lnTo>
                  <a:close/>
                </a:path>
              </a:pathLst>
            </a:custGeom>
            <a:grpFill/>
            <a:ln w="9525" cap="flat">
              <a:noFill/>
              <a:prstDash val="solid"/>
              <a:miter/>
            </a:ln>
          </p:spPr>
          <p:txBody>
            <a:bodyPr rtlCol="0" anchor="ctr"/>
            <a:lstStyle/>
            <a:p>
              <a:endParaRPr lang="en-US"/>
            </a:p>
          </p:txBody>
        </p:sp>
      </p:grpSp>
      <p:sp>
        <p:nvSpPr>
          <p:cNvPr id="6" name="Text Placeholder 5">
            <a:extLst>
              <a:ext uri="{FF2B5EF4-FFF2-40B4-BE49-F238E27FC236}">
                <a16:creationId xmlns:a16="http://schemas.microsoft.com/office/drawing/2014/main" id="{268D9530-7244-4EEA-9E87-B99110498E7E}"/>
              </a:ext>
            </a:extLst>
          </p:cNvPr>
          <p:cNvSpPr>
            <a:spLocks noGrp="1"/>
          </p:cNvSpPr>
          <p:nvPr>
            <p:ph type="body" sz="quarter" idx="13" hasCustomPrompt="1"/>
          </p:nvPr>
        </p:nvSpPr>
        <p:spPr bwMode="gray">
          <a:xfrm>
            <a:off x="1976438" y="1435101"/>
            <a:ext cx="8235950" cy="2451100"/>
          </a:xfrm>
        </p:spPr>
        <p:txBody>
          <a:bodyPr>
            <a:normAutofit/>
          </a:bodyPr>
          <a:lstStyle>
            <a:lvl1pPr algn="ctr">
              <a:spcBef>
                <a:spcPts val="1200"/>
              </a:spcBef>
              <a:defRPr sz="2600">
                <a:solidFill>
                  <a:schemeClr val="tx1"/>
                </a:solidFill>
              </a:defRPr>
            </a:lvl1pPr>
            <a:lvl2pPr>
              <a:defRPr sz="2600">
                <a:solidFill>
                  <a:schemeClr val="accent5"/>
                </a:solidFill>
              </a:defRPr>
            </a:lvl2pPr>
            <a:lvl3pPr>
              <a:defRPr sz="2600">
                <a:solidFill>
                  <a:schemeClr val="accent5"/>
                </a:solidFill>
              </a:defRPr>
            </a:lvl3pPr>
            <a:lvl4pPr>
              <a:defRPr sz="2600">
                <a:solidFill>
                  <a:schemeClr val="accent5"/>
                </a:solidFill>
              </a:defRPr>
            </a:lvl4pPr>
            <a:lvl5pPr>
              <a:defRPr sz="2600">
                <a:solidFill>
                  <a:schemeClr val="accent5"/>
                </a:solidFill>
              </a:defRPr>
            </a:lvl5pPr>
          </a:lstStyle>
          <a:p>
            <a:pPr lvl="0"/>
            <a:r>
              <a:rPr lang="en-US"/>
              <a:t>“Use this textbox to include quotes with an attribution photo. Arial 26pt, sentence case. Do not modify size or placement of textbox.”</a:t>
            </a:r>
          </a:p>
        </p:txBody>
      </p:sp>
      <p:sp>
        <p:nvSpPr>
          <p:cNvPr id="13" name="Picture Placeholder 7">
            <a:extLst>
              <a:ext uri="{FF2B5EF4-FFF2-40B4-BE49-F238E27FC236}">
                <a16:creationId xmlns:a16="http://schemas.microsoft.com/office/drawing/2014/main" id="{D951BDD7-02E7-4695-9F59-170E730D05B2}"/>
              </a:ext>
              <a:ext uri="{C183D7F6-B498-43B3-948B-1728B52AA6E4}">
                <adec:decorative xmlns:adec="http://schemas.microsoft.com/office/drawing/2017/decorative" val="1"/>
              </a:ext>
            </a:extLst>
          </p:cNvPr>
          <p:cNvSpPr>
            <a:spLocks noGrp="1" noChangeAspect="1"/>
          </p:cNvSpPr>
          <p:nvPr>
            <p:ph type="pic" sz="quarter" idx="16" hasCustomPrompt="1"/>
          </p:nvPr>
        </p:nvSpPr>
        <p:spPr bwMode="gray">
          <a:xfrm>
            <a:off x="5570220" y="4103249"/>
            <a:ext cx="1051560" cy="1051560"/>
          </a:xfrm>
          <a:prstGeom prst="ellipse">
            <a:avLst/>
          </a:prstGeom>
        </p:spPr>
        <p:txBody>
          <a:bodyPr>
            <a:normAutofit/>
          </a:bodyPr>
          <a:lstStyle>
            <a:lvl1pPr algn="ctr">
              <a:spcBef>
                <a:spcPts val="0"/>
              </a:spcBef>
              <a:defRPr sz="800">
                <a:solidFill>
                  <a:schemeClr val="tx1"/>
                </a:solidFill>
              </a:defRPr>
            </a:lvl1pPr>
          </a:lstStyle>
          <a:p>
            <a:r>
              <a:rPr lang="en-US"/>
              <a:t>Insert attribution photo</a:t>
            </a:r>
          </a:p>
        </p:txBody>
      </p:sp>
      <p:sp>
        <p:nvSpPr>
          <p:cNvPr id="10" name="Text Placeholder 9">
            <a:extLst>
              <a:ext uri="{FF2B5EF4-FFF2-40B4-BE49-F238E27FC236}">
                <a16:creationId xmlns:a16="http://schemas.microsoft.com/office/drawing/2014/main" id="{534C88A3-66AA-4865-9DC5-9F2DF606433E}"/>
              </a:ext>
            </a:extLst>
          </p:cNvPr>
          <p:cNvSpPr>
            <a:spLocks noGrp="1"/>
          </p:cNvSpPr>
          <p:nvPr>
            <p:ph type="body" sz="quarter" idx="14" hasCustomPrompt="1"/>
          </p:nvPr>
        </p:nvSpPr>
        <p:spPr bwMode="gray">
          <a:xfrm>
            <a:off x="3695700" y="5370594"/>
            <a:ext cx="4800600" cy="215444"/>
          </a:xfrm>
        </p:spPr>
        <p:txBody>
          <a:bodyPr wrap="square" anchor="b">
            <a:spAutoFit/>
          </a:bodyPr>
          <a:lstStyle>
            <a:lvl1pPr algn="ctr">
              <a:defRPr sz="1400" b="1">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name, Arial 14pt</a:t>
            </a:r>
          </a:p>
        </p:txBody>
      </p:sp>
      <p:sp>
        <p:nvSpPr>
          <p:cNvPr id="15" name="Text Placeholder 9">
            <a:extLst>
              <a:ext uri="{FF2B5EF4-FFF2-40B4-BE49-F238E27FC236}">
                <a16:creationId xmlns:a16="http://schemas.microsoft.com/office/drawing/2014/main" id="{539E5E69-25FD-4D9F-BEEC-39E50CAC01B9}"/>
              </a:ext>
            </a:extLst>
          </p:cNvPr>
          <p:cNvSpPr>
            <a:spLocks noGrp="1"/>
          </p:cNvSpPr>
          <p:nvPr>
            <p:ph type="body" sz="quarter" idx="15" hasCustomPrompt="1"/>
          </p:nvPr>
        </p:nvSpPr>
        <p:spPr bwMode="gray">
          <a:xfrm>
            <a:off x="3695700" y="5612482"/>
            <a:ext cx="4800600" cy="184666"/>
          </a:xfrm>
        </p:spPr>
        <p:txBody>
          <a:bodyPr wrap="square" anchor="t">
            <a:spAutoFit/>
          </a:bodyPr>
          <a:lstStyle>
            <a:lvl1pPr algn="ctr">
              <a:defRPr sz="1200" b="0">
                <a:solidFill>
                  <a:schemeClr val="tx1"/>
                </a:solidFill>
              </a:defRPr>
            </a:lvl1pPr>
            <a:lvl2pPr algn="ctr">
              <a:defRPr sz="1400" b="1">
                <a:solidFill>
                  <a:schemeClr val="accent5"/>
                </a:solidFill>
              </a:defRPr>
            </a:lvl2pPr>
            <a:lvl3pPr algn="ctr">
              <a:defRPr sz="1400" b="1">
                <a:solidFill>
                  <a:schemeClr val="accent5"/>
                </a:solidFill>
              </a:defRPr>
            </a:lvl3pPr>
            <a:lvl4pPr algn="ctr">
              <a:defRPr sz="1400" b="1">
                <a:solidFill>
                  <a:schemeClr val="accent5"/>
                </a:solidFill>
              </a:defRPr>
            </a:lvl4pPr>
            <a:lvl5pPr algn="ctr">
              <a:defRPr sz="1400" b="1">
                <a:solidFill>
                  <a:schemeClr val="accent5"/>
                </a:solidFill>
              </a:defRPr>
            </a:lvl5pPr>
          </a:lstStyle>
          <a:p>
            <a:pPr lvl="0"/>
            <a:r>
              <a:rPr lang="en-US"/>
              <a:t>Attribution title, Arial 12pt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F3E9D078-87E9-4C47-9FFC-92F6BEA495D0}"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444366951"/>
      </p:ext>
    </p:extLst>
  </p:cSld>
  <p:clrMapOvr>
    <a:masterClrMapping/>
  </p:clrMapOvr>
  <p:extLst>
    <p:ext uri="{DCECCB84-F9BA-43D5-87BE-67443E8EF086}">
      <p15:sldGuideLst xmlns:p15="http://schemas.microsoft.com/office/powerpoint/2012/main">
        <p15:guide id="1" pos="1248">
          <p15:clr>
            <a:srgbClr val="FFC000"/>
          </p15:clr>
        </p15:guide>
        <p15:guide id="2" pos="6432">
          <p15:clr>
            <a:srgbClr val="FFC000"/>
          </p15:clr>
        </p15:guide>
        <p15:guide id="3" orient="horz" pos="904">
          <p15:clr>
            <a:srgbClr val="FFC000"/>
          </p15:clr>
        </p15:guide>
        <p15:guide id="4" orient="horz" pos="2448">
          <p15:clr>
            <a:srgbClr val="FFC00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ig Fact">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528DC428-6D76-4A91-84CD-D65379E560DB}"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577578607"/>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Big Fact 02">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1521502"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1521502" y="3708424"/>
            <a:ext cx="4343400" cy="230832"/>
          </a:xfrm>
        </p:spPr>
        <p:txBody>
          <a:bodyPr>
            <a:spAutoFit/>
          </a:bodyPr>
          <a:lstStyle>
            <a:lvl1pPr algn="ctr">
              <a:defRPr sz="1500"/>
            </a:lvl1pPr>
          </a:lstStyle>
          <a:p>
            <a:pPr lvl="0"/>
            <a:r>
              <a:rPr lang="en-US"/>
              <a:t>Context about fact</a:t>
            </a:r>
          </a:p>
        </p:txBody>
      </p:sp>
      <p:sp>
        <p:nvSpPr>
          <p:cNvPr id="7" name="Text Placeholder 5">
            <a:extLst>
              <a:ext uri="{FF2B5EF4-FFF2-40B4-BE49-F238E27FC236}">
                <a16:creationId xmlns:a16="http://schemas.microsoft.com/office/drawing/2014/main" id="{9AC900CD-4561-4E07-9B13-BD98740C35AB}"/>
              </a:ext>
            </a:extLst>
          </p:cNvPr>
          <p:cNvSpPr>
            <a:spLocks noGrp="1"/>
          </p:cNvSpPr>
          <p:nvPr>
            <p:ph type="body" sz="quarter" idx="15" hasCustomPrompt="1"/>
          </p:nvPr>
        </p:nvSpPr>
        <p:spPr bwMode="gray">
          <a:xfrm>
            <a:off x="6330863" y="2446003"/>
            <a:ext cx="4343400" cy="1231106"/>
          </a:xfrm>
        </p:spPr>
        <p:txBody>
          <a:bodyPr wrap="square" anchor="b">
            <a:spAutoFit/>
          </a:bodyPr>
          <a:lstStyle>
            <a:lvl1pPr algn="ctr">
              <a:spcBef>
                <a:spcPts val="0"/>
              </a:spcBef>
              <a:defRPr sz="8000" b="1">
                <a:solidFill>
                  <a:schemeClr val="tx2"/>
                </a:solidFill>
              </a:defRPr>
            </a:lvl1pPr>
          </a:lstStyle>
          <a:p>
            <a:pPr lvl="0"/>
            <a:r>
              <a:rPr lang="en-US"/>
              <a:t>###%</a:t>
            </a:r>
          </a:p>
        </p:txBody>
      </p:sp>
      <p:sp>
        <p:nvSpPr>
          <p:cNvPr id="8" name="Text Placeholder 8">
            <a:extLst>
              <a:ext uri="{FF2B5EF4-FFF2-40B4-BE49-F238E27FC236}">
                <a16:creationId xmlns:a16="http://schemas.microsoft.com/office/drawing/2014/main" id="{8AD4B4AB-AD99-4AC4-B37B-D2B3938FC3A2}"/>
              </a:ext>
            </a:extLst>
          </p:cNvPr>
          <p:cNvSpPr>
            <a:spLocks noGrp="1"/>
          </p:cNvSpPr>
          <p:nvPr>
            <p:ph type="body" sz="quarter" idx="16" hasCustomPrompt="1"/>
          </p:nvPr>
        </p:nvSpPr>
        <p:spPr bwMode="gray">
          <a:xfrm>
            <a:off x="6330863" y="3708424"/>
            <a:ext cx="4343400" cy="230832"/>
          </a:xfrm>
        </p:spPr>
        <p:txBody>
          <a:bodyPr>
            <a:spAutoFit/>
          </a:bodyPr>
          <a:lstStyle>
            <a:lvl1pPr algn="ctr">
              <a:defRPr sz="1500"/>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A0FD338A-595B-4077-A14C-A00D0155853F}"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064541853"/>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ig Fact 03">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6E539675-6545-45E7-B55F-A8DF0BCDA674}"/>
              </a:ext>
              <a:ext uri="{C183D7F6-B498-43B3-948B-1728B52AA6E4}">
                <adec:decorative xmlns:adec="http://schemas.microsoft.com/office/drawing/2017/decorative" val="1"/>
              </a:ext>
            </a:extLst>
          </p:cNvPr>
          <p:cNvSpPr/>
          <p:nvPr userDrawn="1"/>
        </p:nvSpPr>
        <p:spPr bwMode="gray">
          <a:xfrm>
            <a:off x="3371850" y="546100"/>
            <a:ext cx="5448300" cy="5448300"/>
          </a:xfrm>
          <a:prstGeom prst="ellipse">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3924300" y="2446003"/>
            <a:ext cx="4343400" cy="1231106"/>
          </a:xfrm>
        </p:spPr>
        <p:txBody>
          <a:bodyPr wrap="square" anchor="b">
            <a:spAutoFit/>
          </a:bodyPr>
          <a:lstStyle>
            <a:lvl1pPr algn="ctr">
              <a:spcBef>
                <a:spcPts val="0"/>
              </a:spcBef>
              <a:defRPr sz="8000" b="1">
                <a:solidFill>
                  <a:schemeClr val="bg1"/>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3924300" y="3708424"/>
            <a:ext cx="4343400" cy="230832"/>
          </a:xfrm>
        </p:spPr>
        <p:txBody>
          <a:bodyPr>
            <a:spAutoFit/>
          </a:bodyPr>
          <a:lstStyle>
            <a:lvl1pPr algn="ctr">
              <a:defRPr sz="1500">
                <a:solidFill>
                  <a:schemeClr val="bg1"/>
                </a:solidFill>
              </a:defRPr>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358D6F36-BB75-446F-B020-424856F9A6B0}"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2719523717"/>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ig Fact 0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8BEE0E8-6348-41DF-9F5D-1F4FB5BF9168}"/>
              </a:ext>
              <a:ext uri="{C183D7F6-B498-43B3-948B-1728B52AA6E4}">
                <adec:decorative xmlns:adec="http://schemas.microsoft.com/office/drawing/2017/decorative" val="1"/>
              </a:ext>
            </a:extLst>
          </p:cNvPr>
          <p:cNvSpPr/>
          <p:nvPr userDrawn="1"/>
        </p:nvSpPr>
        <p:spPr bwMode="gray">
          <a:xfrm>
            <a:off x="184404" y="546100"/>
            <a:ext cx="8635746" cy="5449824"/>
          </a:xfrm>
          <a:custGeom>
            <a:avLst/>
            <a:gdLst>
              <a:gd name="connsiteX0" fmla="*/ 67469 w 8635746"/>
              <a:gd name="connsiteY0" fmla="*/ 0 h 5449824"/>
              <a:gd name="connsiteX1" fmla="*/ 5844127 w 8635746"/>
              <a:gd name="connsiteY1" fmla="*/ 0 h 5449824"/>
              <a:gd name="connsiteX2" fmla="*/ 5857626 w 8635746"/>
              <a:gd name="connsiteY2" fmla="*/ 2725 h 5449824"/>
              <a:gd name="connsiteX3" fmla="*/ 5911596 w 8635746"/>
              <a:gd name="connsiteY3" fmla="*/ 0 h 5449824"/>
              <a:gd name="connsiteX4" fmla="*/ 8635746 w 8635746"/>
              <a:gd name="connsiteY4" fmla="*/ 2724150 h 5449824"/>
              <a:gd name="connsiteX5" fmla="*/ 5911596 w 8635746"/>
              <a:gd name="connsiteY5" fmla="*/ 5448300 h 5449824"/>
              <a:gd name="connsiteX6" fmla="*/ 5863664 w 8635746"/>
              <a:gd name="connsiteY6" fmla="*/ 5445880 h 5449824"/>
              <a:gd name="connsiteX7" fmla="*/ 5844127 w 8635746"/>
              <a:gd name="connsiteY7" fmla="*/ 5449824 h 5449824"/>
              <a:gd name="connsiteX8" fmla="*/ 67469 w 8635746"/>
              <a:gd name="connsiteY8" fmla="*/ 5449824 h 5449824"/>
              <a:gd name="connsiteX9" fmla="*/ 0 w 8635746"/>
              <a:gd name="connsiteY9" fmla="*/ 5382355 h 5449824"/>
              <a:gd name="connsiteX10" fmla="*/ 0 w 8635746"/>
              <a:gd name="connsiteY10" fmla="*/ 67469 h 5449824"/>
              <a:gd name="connsiteX11" fmla="*/ 67469 w 8635746"/>
              <a:gd name="connsiteY11" fmla="*/ 0 h 5449824"/>
              <a:gd name="connsiteX0" fmla="*/ 67469 w 8635746"/>
              <a:gd name="connsiteY0" fmla="*/ 0 h 5449824"/>
              <a:gd name="connsiteX1" fmla="*/ 5844127 w 8635746"/>
              <a:gd name="connsiteY1" fmla="*/ 0 h 5449824"/>
              <a:gd name="connsiteX2" fmla="*/ 5911596 w 8635746"/>
              <a:gd name="connsiteY2" fmla="*/ 0 h 5449824"/>
              <a:gd name="connsiteX3" fmla="*/ 8635746 w 8635746"/>
              <a:gd name="connsiteY3" fmla="*/ 2724150 h 5449824"/>
              <a:gd name="connsiteX4" fmla="*/ 5911596 w 8635746"/>
              <a:gd name="connsiteY4" fmla="*/ 5448300 h 5449824"/>
              <a:gd name="connsiteX5" fmla="*/ 5863664 w 8635746"/>
              <a:gd name="connsiteY5" fmla="*/ 5445880 h 5449824"/>
              <a:gd name="connsiteX6" fmla="*/ 5844127 w 8635746"/>
              <a:gd name="connsiteY6" fmla="*/ 5449824 h 5449824"/>
              <a:gd name="connsiteX7" fmla="*/ 67469 w 8635746"/>
              <a:gd name="connsiteY7" fmla="*/ 5449824 h 5449824"/>
              <a:gd name="connsiteX8" fmla="*/ 0 w 8635746"/>
              <a:gd name="connsiteY8" fmla="*/ 5382355 h 5449824"/>
              <a:gd name="connsiteX9" fmla="*/ 0 w 8635746"/>
              <a:gd name="connsiteY9" fmla="*/ 67469 h 5449824"/>
              <a:gd name="connsiteX10" fmla="*/ 67469 w 8635746"/>
              <a:gd name="connsiteY10"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63664 w 8635746"/>
              <a:gd name="connsiteY4" fmla="*/ 5445880 h 5449824"/>
              <a:gd name="connsiteX5" fmla="*/ 5844127 w 8635746"/>
              <a:gd name="connsiteY5" fmla="*/ 5449824 h 5449824"/>
              <a:gd name="connsiteX6" fmla="*/ 67469 w 8635746"/>
              <a:gd name="connsiteY6" fmla="*/ 5449824 h 5449824"/>
              <a:gd name="connsiteX7" fmla="*/ 0 w 8635746"/>
              <a:gd name="connsiteY7" fmla="*/ 5382355 h 5449824"/>
              <a:gd name="connsiteX8" fmla="*/ 0 w 8635746"/>
              <a:gd name="connsiteY8" fmla="*/ 67469 h 5449824"/>
              <a:gd name="connsiteX9" fmla="*/ 67469 w 8635746"/>
              <a:gd name="connsiteY9"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44127 w 8635746"/>
              <a:gd name="connsiteY4" fmla="*/ 5449824 h 5449824"/>
              <a:gd name="connsiteX5" fmla="*/ 67469 w 8635746"/>
              <a:gd name="connsiteY5" fmla="*/ 5449824 h 5449824"/>
              <a:gd name="connsiteX6" fmla="*/ 0 w 8635746"/>
              <a:gd name="connsiteY6" fmla="*/ 5382355 h 5449824"/>
              <a:gd name="connsiteX7" fmla="*/ 0 w 8635746"/>
              <a:gd name="connsiteY7" fmla="*/ 67469 h 5449824"/>
              <a:gd name="connsiteX8" fmla="*/ 67469 w 8635746"/>
              <a:gd name="connsiteY8"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67469 w 8635746"/>
              <a:gd name="connsiteY4" fmla="*/ 5449824 h 5449824"/>
              <a:gd name="connsiteX5" fmla="*/ 0 w 8635746"/>
              <a:gd name="connsiteY5" fmla="*/ 5382355 h 5449824"/>
              <a:gd name="connsiteX6" fmla="*/ 0 w 8635746"/>
              <a:gd name="connsiteY6" fmla="*/ 67469 h 5449824"/>
              <a:gd name="connsiteX7" fmla="*/ 67469 w 8635746"/>
              <a:gd name="connsiteY7" fmla="*/ 0 h 544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5746" h="5449824">
                <a:moveTo>
                  <a:pt x="67469" y="0"/>
                </a:moveTo>
                <a:lnTo>
                  <a:pt x="5911596" y="0"/>
                </a:lnTo>
                <a:cubicBezTo>
                  <a:pt x="7416103" y="0"/>
                  <a:pt x="8635746" y="1219643"/>
                  <a:pt x="8635746" y="2724150"/>
                </a:cubicBezTo>
                <a:cubicBezTo>
                  <a:pt x="8635746" y="4228657"/>
                  <a:pt x="7416103" y="5448300"/>
                  <a:pt x="5911596" y="5448300"/>
                </a:cubicBezTo>
                <a:lnTo>
                  <a:pt x="67469" y="5449824"/>
                </a:lnTo>
                <a:cubicBezTo>
                  <a:pt x="30207" y="5449824"/>
                  <a:pt x="0" y="5419617"/>
                  <a:pt x="0" y="5382355"/>
                </a:cubicBezTo>
                <a:lnTo>
                  <a:pt x="0" y="67469"/>
                </a:lnTo>
                <a:cubicBezTo>
                  <a:pt x="0" y="30207"/>
                  <a:pt x="30207" y="0"/>
                  <a:pt x="67469" y="0"/>
                </a:cubicBezTo>
                <a:close/>
              </a:path>
            </a:pathLst>
          </a:cu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2330577" y="2446003"/>
            <a:ext cx="4343400" cy="1231106"/>
          </a:xfrm>
        </p:spPr>
        <p:txBody>
          <a:bodyPr wrap="square" anchor="b">
            <a:spAutoFit/>
          </a:bodyPr>
          <a:lstStyle>
            <a:lvl1pPr algn="ctr">
              <a:spcBef>
                <a:spcPts val="0"/>
              </a:spcBef>
              <a:defRPr sz="8000" b="1">
                <a:solidFill>
                  <a:schemeClr val="bg1"/>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2330577" y="3708424"/>
            <a:ext cx="4343400" cy="230832"/>
          </a:xfrm>
        </p:spPr>
        <p:txBody>
          <a:bodyPr>
            <a:spAutoFit/>
          </a:bodyPr>
          <a:lstStyle>
            <a:lvl1pPr algn="ctr">
              <a:defRPr sz="1500">
                <a:solidFill>
                  <a:schemeClr val="bg1"/>
                </a:solidFill>
              </a:defRPr>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240BCEED-4961-41EB-9FE7-D332A3029281}"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658954830"/>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Big Fact 04">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18BEE0E8-6348-41DF-9F5D-1F4FB5BF9168}"/>
              </a:ext>
              <a:ext uri="{C183D7F6-B498-43B3-948B-1728B52AA6E4}">
                <adec:decorative xmlns:adec="http://schemas.microsoft.com/office/drawing/2017/decorative" val="1"/>
              </a:ext>
            </a:extLst>
          </p:cNvPr>
          <p:cNvSpPr/>
          <p:nvPr userDrawn="1"/>
        </p:nvSpPr>
        <p:spPr bwMode="gray">
          <a:xfrm>
            <a:off x="184404" y="546100"/>
            <a:ext cx="8635746" cy="5449824"/>
          </a:xfrm>
          <a:custGeom>
            <a:avLst/>
            <a:gdLst>
              <a:gd name="connsiteX0" fmla="*/ 67469 w 8635746"/>
              <a:gd name="connsiteY0" fmla="*/ 0 h 5449824"/>
              <a:gd name="connsiteX1" fmla="*/ 5844127 w 8635746"/>
              <a:gd name="connsiteY1" fmla="*/ 0 h 5449824"/>
              <a:gd name="connsiteX2" fmla="*/ 5857626 w 8635746"/>
              <a:gd name="connsiteY2" fmla="*/ 2725 h 5449824"/>
              <a:gd name="connsiteX3" fmla="*/ 5911596 w 8635746"/>
              <a:gd name="connsiteY3" fmla="*/ 0 h 5449824"/>
              <a:gd name="connsiteX4" fmla="*/ 8635746 w 8635746"/>
              <a:gd name="connsiteY4" fmla="*/ 2724150 h 5449824"/>
              <a:gd name="connsiteX5" fmla="*/ 5911596 w 8635746"/>
              <a:gd name="connsiteY5" fmla="*/ 5448300 h 5449824"/>
              <a:gd name="connsiteX6" fmla="*/ 5863664 w 8635746"/>
              <a:gd name="connsiteY6" fmla="*/ 5445880 h 5449824"/>
              <a:gd name="connsiteX7" fmla="*/ 5844127 w 8635746"/>
              <a:gd name="connsiteY7" fmla="*/ 5449824 h 5449824"/>
              <a:gd name="connsiteX8" fmla="*/ 67469 w 8635746"/>
              <a:gd name="connsiteY8" fmla="*/ 5449824 h 5449824"/>
              <a:gd name="connsiteX9" fmla="*/ 0 w 8635746"/>
              <a:gd name="connsiteY9" fmla="*/ 5382355 h 5449824"/>
              <a:gd name="connsiteX10" fmla="*/ 0 w 8635746"/>
              <a:gd name="connsiteY10" fmla="*/ 67469 h 5449824"/>
              <a:gd name="connsiteX11" fmla="*/ 67469 w 8635746"/>
              <a:gd name="connsiteY11" fmla="*/ 0 h 5449824"/>
              <a:gd name="connsiteX0" fmla="*/ 67469 w 8635746"/>
              <a:gd name="connsiteY0" fmla="*/ 0 h 5449824"/>
              <a:gd name="connsiteX1" fmla="*/ 5844127 w 8635746"/>
              <a:gd name="connsiteY1" fmla="*/ 0 h 5449824"/>
              <a:gd name="connsiteX2" fmla="*/ 5911596 w 8635746"/>
              <a:gd name="connsiteY2" fmla="*/ 0 h 5449824"/>
              <a:gd name="connsiteX3" fmla="*/ 8635746 w 8635746"/>
              <a:gd name="connsiteY3" fmla="*/ 2724150 h 5449824"/>
              <a:gd name="connsiteX4" fmla="*/ 5911596 w 8635746"/>
              <a:gd name="connsiteY4" fmla="*/ 5448300 h 5449824"/>
              <a:gd name="connsiteX5" fmla="*/ 5863664 w 8635746"/>
              <a:gd name="connsiteY5" fmla="*/ 5445880 h 5449824"/>
              <a:gd name="connsiteX6" fmla="*/ 5844127 w 8635746"/>
              <a:gd name="connsiteY6" fmla="*/ 5449824 h 5449824"/>
              <a:gd name="connsiteX7" fmla="*/ 67469 w 8635746"/>
              <a:gd name="connsiteY7" fmla="*/ 5449824 h 5449824"/>
              <a:gd name="connsiteX8" fmla="*/ 0 w 8635746"/>
              <a:gd name="connsiteY8" fmla="*/ 5382355 h 5449824"/>
              <a:gd name="connsiteX9" fmla="*/ 0 w 8635746"/>
              <a:gd name="connsiteY9" fmla="*/ 67469 h 5449824"/>
              <a:gd name="connsiteX10" fmla="*/ 67469 w 8635746"/>
              <a:gd name="connsiteY10"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63664 w 8635746"/>
              <a:gd name="connsiteY4" fmla="*/ 5445880 h 5449824"/>
              <a:gd name="connsiteX5" fmla="*/ 5844127 w 8635746"/>
              <a:gd name="connsiteY5" fmla="*/ 5449824 h 5449824"/>
              <a:gd name="connsiteX6" fmla="*/ 67469 w 8635746"/>
              <a:gd name="connsiteY6" fmla="*/ 5449824 h 5449824"/>
              <a:gd name="connsiteX7" fmla="*/ 0 w 8635746"/>
              <a:gd name="connsiteY7" fmla="*/ 5382355 h 5449824"/>
              <a:gd name="connsiteX8" fmla="*/ 0 w 8635746"/>
              <a:gd name="connsiteY8" fmla="*/ 67469 h 5449824"/>
              <a:gd name="connsiteX9" fmla="*/ 67469 w 8635746"/>
              <a:gd name="connsiteY9"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5844127 w 8635746"/>
              <a:gd name="connsiteY4" fmla="*/ 5449824 h 5449824"/>
              <a:gd name="connsiteX5" fmla="*/ 67469 w 8635746"/>
              <a:gd name="connsiteY5" fmla="*/ 5449824 h 5449824"/>
              <a:gd name="connsiteX6" fmla="*/ 0 w 8635746"/>
              <a:gd name="connsiteY6" fmla="*/ 5382355 h 5449824"/>
              <a:gd name="connsiteX7" fmla="*/ 0 w 8635746"/>
              <a:gd name="connsiteY7" fmla="*/ 67469 h 5449824"/>
              <a:gd name="connsiteX8" fmla="*/ 67469 w 8635746"/>
              <a:gd name="connsiteY8" fmla="*/ 0 h 5449824"/>
              <a:gd name="connsiteX0" fmla="*/ 67469 w 8635746"/>
              <a:gd name="connsiteY0" fmla="*/ 0 h 5449824"/>
              <a:gd name="connsiteX1" fmla="*/ 5911596 w 8635746"/>
              <a:gd name="connsiteY1" fmla="*/ 0 h 5449824"/>
              <a:gd name="connsiteX2" fmla="*/ 8635746 w 8635746"/>
              <a:gd name="connsiteY2" fmla="*/ 2724150 h 5449824"/>
              <a:gd name="connsiteX3" fmla="*/ 5911596 w 8635746"/>
              <a:gd name="connsiteY3" fmla="*/ 5448300 h 5449824"/>
              <a:gd name="connsiteX4" fmla="*/ 67469 w 8635746"/>
              <a:gd name="connsiteY4" fmla="*/ 5449824 h 5449824"/>
              <a:gd name="connsiteX5" fmla="*/ 0 w 8635746"/>
              <a:gd name="connsiteY5" fmla="*/ 5382355 h 5449824"/>
              <a:gd name="connsiteX6" fmla="*/ 0 w 8635746"/>
              <a:gd name="connsiteY6" fmla="*/ 67469 h 5449824"/>
              <a:gd name="connsiteX7" fmla="*/ 67469 w 8635746"/>
              <a:gd name="connsiteY7" fmla="*/ 0 h 5449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635746" h="5449824">
                <a:moveTo>
                  <a:pt x="67469" y="0"/>
                </a:moveTo>
                <a:lnTo>
                  <a:pt x="5911596" y="0"/>
                </a:lnTo>
                <a:cubicBezTo>
                  <a:pt x="7416103" y="0"/>
                  <a:pt x="8635746" y="1219643"/>
                  <a:pt x="8635746" y="2724150"/>
                </a:cubicBezTo>
                <a:cubicBezTo>
                  <a:pt x="8635746" y="4228657"/>
                  <a:pt x="7416103" y="5448300"/>
                  <a:pt x="5911596" y="5448300"/>
                </a:cubicBezTo>
                <a:lnTo>
                  <a:pt x="67469" y="5449824"/>
                </a:lnTo>
                <a:cubicBezTo>
                  <a:pt x="30207" y="5449824"/>
                  <a:pt x="0" y="5419617"/>
                  <a:pt x="0" y="5382355"/>
                </a:cubicBezTo>
                <a:lnTo>
                  <a:pt x="0" y="67469"/>
                </a:lnTo>
                <a:cubicBezTo>
                  <a:pt x="0" y="30207"/>
                  <a:pt x="30207" y="0"/>
                  <a:pt x="67469" y="0"/>
                </a:cubicBezTo>
                <a:close/>
              </a:path>
            </a:pathLst>
          </a:custGeom>
          <a:solidFill>
            <a:schemeClr val="tx1">
              <a:lumMod val="50000"/>
              <a:lumOff val="50000"/>
            </a:schemeClr>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6" name="Text Placeholder 5">
            <a:extLst>
              <a:ext uri="{FF2B5EF4-FFF2-40B4-BE49-F238E27FC236}">
                <a16:creationId xmlns:a16="http://schemas.microsoft.com/office/drawing/2014/main" id="{9660E6D3-AAAB-4BAD-BA41-1B807EC96B8A}"/>
              </a:ext>
            </a:extLst>
          </p:cNvPr>
          <p:cNvSpPr>
            <a:spLocks noGrp="1"/>
          </p:cNvSpPr>
          <p:nvPr>
            <p:ph type="body" sz="quarter" idx="13" hasCustomPrompt="1"/>
          </p:nvPr>
        </p:nvSpPr>
        <p:spPr bwMode="gray">
          <a:xfrm>
            <a:off x="2330577" y="2446003"/>
            <a:ext cx="4343400" cy="1231106"/>
          </a:xfrm>
        </p:spPr>
        <p:txBody>
          <a:bodyPr wrap="square" anchor="b">
            <a:spAutoFit/>
          </a:bodyPr>
          <a:lstStyle>
            <a:lvl1pPr algn="ctr">
              <a:spcBef>
                <a:spcPts val="0"/>
              </a:spcBef>
              <a:defRPr sz="8000" b="1">
                <a:solidFill>
                  <a:schemeClr val="bg1"/>
                </a:solidFill>
              </a:defRPr>
            </a:lvl1pPr>
          </a:lstStyle>
          <a:p>
            <a:pPr lvl="0"/>
            <a:r>
              <a:rPr lang="en-US"/>
              <a:t>###%</a:t>
            </a:r>
          </a:p>
        </p:txBody>
      </p:sp>
      <p:sp>
        <p:nvSpPr>
          <p:cNvPr id="9" name="Text Placeholder 8">
            <a:extLst>
              <a:ext uri="{FF2B5EF4-FFF2-40B4-BE49-F238E27FC236}">
                <a16:creationId xmlns:a16="http://schemas.microsoft.com/office/drawing/2014/main" id="{9268A523-92CF-4538-8D9C-5EBFB8A5B5C9}"/>
              </a:ext>
            </a:extLst>
          </p:cNvPr>
          <p:cNvSpPr>
            <a:spLocks noGrp="1"/>
          </p:cNvSpPr>
          <p:nvPr>
            <p:ph type="body" sz="quarter" idx="14" hasCustomPrompt="1"/>
          </p:nvPr>
        </p:nvSpPr>
        <p:spPr bwMode="gray">
          <a:xfrm>
            <a:off x="2330577" y="3708424"/>
            <a:ext cx="4343400" cy="230832"/>
          </a:xfrm>
        </p:spPr>
        <p:txBody>
          <a:bodyPr>
            <a:spAutoFit/>
          </a:bodyPr>
          <a:lstStyle>
            <a:lvl1pPr algn="ctr">
              <a:defRPr sz="1500">
                <a:solidFill>
                  <a:schemeClr val="bg1"/>
                </a:solidFill>
              </a:defRPr>
            </a:lvl1pPr>
          </a:lstStyle>
          <a:p>
            <a:pPr lvl="0"/>
            <a:r>
              <a:rPr lang="en-US"/>
              <a:t>Context about fact</a:t>
            </a:r>
          </a:p>
        </p:txBody>
      </p:sp>
      <p:sp>
        <p:nvSpPr>
          <p:cNvPr id="4" name="Footer Placeholder 3" hidden="1">
            <a:extLst>
              <a:ext uri="{FF2B5EF4-FFF2-40B4-BE49-F238E27FC236}">
                <a16:creationId xmlns:a16="http://schemas.microsoft.com/office/drawing/2014/main" id="{F671BF93-B235-43C1-B6B1-F5BF550234D5}"/>
              </a:ext>
            </a:extLst>
          </p:cNvPr>
          <p:cNvSpPr>
            <a:spLocks noGrp="1"/>
          </p:cNvSpPr>
          <p:nvPr>
            <p:ph type="ftr" sz="quarter" idx="11"/>
          </p:nvPr>
        </p:nvSpPr>
        <p:spPr bwMode="gray"/>
        <p:txBody>
          <a:bodyPr/>
          <a:lstStyle/>
          <a:p>
            <a:r>
              <a:rPr lang="en-US"/>
              <a:t>Confidential property of UnitedHealth Group. Do not distribute or reproduce without express permission from UnitedHealth Group.</a:t>
            </a:r>
          </a:p>
        </p:txBody>
      </p:sp>
      <p:sp>
        <p:nvSpPr>
          <p:cNvPr id="3" name="Date Placeholder 2" hidden="1">
            <a:extLst>
              <a:ext uri="{FF2B5EF4-FFF2-40B4-BE49-F238E27FC236}">
                <a16:creationId xmlns:a16="http://schemas.microsoft.com/office/drawing/2014/main" id="{A03ECA26-E932-4438-A611-CD2E9AA59D7D}"/>
              </a:ext>
            </a:extLst>
          </p:cNvPr>
          <p:cNvSpPr>
            <a:spLocks noGrp="1"/>
          </p:cNvSpPr>
          <p:nvPr>
            <p:ph type="dt" sz="half" idx="10"/>
          </p:nvPr>
        </p:nvSpPr>
        <p:spPr/>
        <p:txBody>
          <a:bodyPr/>
          <a:lstStyle/>
          <a:p>
            <a:fld id="{240BCEED-4961-41EB-9FE7-D332A3029281}" type="datetime1">
              <a:rPr lang="en-US" smtClean="0"/>
              <a:t>7/6/2026</a:t>
            </a:fld>
            <a:endParaRPr lang="en-US"/>
          </a:p>
        </p:txBody>
      </p:sp>
      <p:sp>
        <p:nvSpPr>
          <p:cNvPr id="5" name="Slide Number Placeholder 4" hidden="1">
            <a:extLst>
              <a:ext uri="{FF2B5EF4-FFF2-40B4-BE49-F238E27FC236}">
                <a16:creationId xmlns:a16="http://schemas.microsoft.com/office/drawing/2014/main" id="{3AF1A2B5-5197-4E57-9D4D-CCCEAD7BAFB2}"/>
              </a:ext>
            </a:extLst>
          </p:cNvPr>
          <p:cNvSpPr>
            <a:spLocks noGrp="1"/>
          </p:cNvSpPr>
          <p:nvPr>
            <p:ph type="sldNum" sz="quarter" idx="12"/>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3205194989"/>
      </p:ext>
    </p:extLst>
  </p:cSld>
  <p:clrMapOvr>
    <a:masterClrMapping/>
  </p:clrMapOvr>
  <p:extLst>
    <p:ext uri="{DCECCB84-F9BA-43D5-87BE-67443E8EF086}">
      <p15:sldGuideLst xmlns:p15="http://schemas.microsoft.com/office/powerpoint/2012/main">
        <p15:guide id="1" orient="horz" pos="3776">
          <p15:clr>
            <a:srgbClr val="FBAE40"/>
          </p15:clr>
        </p15:guide>
        <p15:guide id="2" orient="horz" pos="34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      ___      ">
    <p:bg bwMode="gray">
      <p:bgPr>
        <a:solidFill>
          <a:schemeClr val="tx1"/>
        </a:solidFill>
        <a:effectLst/>
      </p:bgPr>
    </p:bg>
    <p:spTree>
      <p:nvGrpSpPr>
        <p:cNvPr id="1" name=""/>
        <p:cNvGrpSpPr/>
        <p:nvPr/>
      </p:nvGrpSpPr>
      <p:grpSpPr>
        <a:xfrm>
          <a:off x="0" y="0"/>
          <a:ext cx="0" cy="0"/>
          <a:chOff x="0" y="0"/>
          <a:chExt cx="0" cy="0"/>
        </a:xfrm>
      </p:grpSpPr>
      <p:sp>
        <p:nvSpPr>
          <p:cNvPr id="12" name="TextBox 1">
            <a:extLst>
              <a:ext uri="{FF2B5EF4-FFF2-40B4-BE49-F238E27FC236}">
                <a16:creationId xmlns:a16="http://schemas.microsoft.com/office/drawing/2014/main" id="{63F147AB-BC07-4B04-AF4C-C611763A1EAE}"/>
              </a:ext>
            </a:extLst>
          </p:cNvPr>
          <p:cNvSpPr txBox="1"/>
          <p:nvPr userDrawn="1"/>
        </p:nvSpPr>
        <p:spPr bwMode="gray">
          <a:xfrm>
            <a:off x="742998" y="2390254"/>
            <a:ext cx="9891327" cy="2077492"/>
          </a:xfrm>
          <a:prstGeom prst="rect">
            <a:avLst/>
          </a:prstGeom>
          <a:noFill/>
        </p:spPr>
        <p:txBody>
          <a:bodyPr wrap="square" lIns="0" tIns="0" rIns="0" bIns="0" rtlCol="0">
            <a:spAutoFit/>
          </a:bodyPr>
          <a:lstStyle/>
          <a:p>
            <a:pPr>
              <a:lnSpc>
                <a:spcPct val="90000"/>
              </a:lnSpc>
              <a:spcBef>
                <a:spcPts val="0"/>
              </a:spcBef>
            </a:pPr>
            <a:r>
              <a:rPr lang="en-US" sz="15000" b="1">
                <a:solidFill>
                  <a:schemeClr val="bg1"/>
                </a:solidFill>
              </a:rPr>
              <a:t>Closing</a:t>
            </a:r>
          </a:p>
        </p:txBody>
      </p:sp>
      <p:cxnSp>
        <p:nvCxnSpPr>
          <p:cNvPr id="4" name="Orange arrow">
            <a:extLst>
              <a:ext uri="{FF2B5EF4-FFF2-40B4-BE49-F238E27FC236}">
                <a16:creationId xmlns:a16="http://schemas.microsoft.com/office/drawing/2014/main" id="{C96135BB-E1DE-4F71-B831-68F8DC213F8C}"/>
              </a:ext>
              <a:ext uri="{C183D7F6-B498-43B3-948B-1728B52AA6E4}">
                <adec:decorative xmlns:adec="http://schemas.microsoft.com/office/drawing/2017/decorative" val="1"/>
              </a:ext>
            </a:extLst>
          </p:cNvPr>
          <p:cNvCxnSpPr>
            <a:cxnSpLocks/>
          </p:cNvCxnSpPr>
          <p:nvPr userDrawn="1"/>
        </p:nvCxnSpPr>
        <p:spPr bwMode="gray">
          <a:xfrm>
            <a:off x="9497148" y="3429000"/>
            <a:ext cx="1951854" cy="0"/>
          </a:xfrm>
          <a:prstGeom prst="line">
            <a:avLst/>
          </a:prstGeom>
          <a:ln w="317500" cap="rnd">
            <a:solidFill>
              <a:schemeClr val="bg1"/>
            </a:solidFill>
            <a:roun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0322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3_Closing Slide">
    <p:bg>
      <p:bgPr>
        <a:solidFill>
          <a:schemeClr val="tx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3C7E81-1A1B-3711-D31F-1E3BCEFDE288}"/>
              </a:ext>
            </a:extLst>
          </p:cNvPr>
          <p:cNvSpPr>
            <a:spLocks noGrp="1"/>
          </p:cNvSpPr>
          <p:nvPr>
            <p:ph type="title" hasCustomPrompt="1"/>
          </p:nvPr>
        </p:nvSpPr>
        <p:spPr bwMode="gray">
          <a:xfrm>
            <a:off x="1524000" y="2930402"/>
            <a:ext cx="9144000" cy="997196"/>
          </a:xfrm>
        </p:spPr>
        <p:txBody>
          <a:bodyPr anchor="t" anchorCtr="0"/>
          <a:lstStyle>
            <a:lvl1pPr algn="ctr">
              <a:defRPr sz="7200">
                <a:solidFill>
                  <a:schemeClr val="bg1"/>
                </a:solidFill>
              </a:defRPr>
            </a:lvl1pPr>
          </a:lstStyle>
          <a:p>
            <a:r>
              <a:rPr lang="en-US"/>
              <a:t>Thank you</a:t>
            </a:r>
          </a:p>
        </p:txBody>
      </p:sp>
    </p:spTree>
    <p:extLst>
      <p:ext uri="{BB962C8B-B14F-4D97-AF65-F5344CB8AC3E}">
        <p14:creationId xmlns:p14="http://schemas.microsoft.com/office/powerpoint/2010/main" val="148448090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4_Closing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23C7E81-1A1B-3711-D31F-1E3BCEFDE288}"/>
              </a:ext>
            </a:extLst>
          </p:cNvPr>
          <p:cNvSpPr>
            <a:spLocks noGrp="1"/>
          </p:cNvSpPr>
          <p:nvPr>
            <p:ph type="title" hasCustomPrompt="1"/>
          </p:nvPr>
        </p:nvSpPr>
        <p:spPr bwMode="gray">
          <a:xfrm>
            <a:off x="1524000" y="2930402"/>
            <a:ext cx="9144000" cy="997196"/>
          </a:xfrm>
        </p:spPr>
        <p:txBody>
          <a:bodyPr anchor="t" anchorCtr="0"/>
          <a:lstStyle>
            <a:lvl1pPr algn="ctr">
              <a:defRPr sz="7200">
                <a:solidFill>
                  <a:schemeClr val="tx2"/>
                </a:solidFill>
              </a:defRPr>
            </a:lvl1pPr>
          </a:lstStyle>
          <a:p>
            <a:r>
              <a:rPr lang="en-US"/>
              <a:t>Thank you</a:t>
            </a:r>
          </a:p>
        </p:txBody>
      </p:sp>
    </p:spTree>
    <p:extLst>
      <p:ext uri="{BB962C8B-B14F-4D97-AF65-F5344CB8AC3E}">
        <p14:creationId xmlns:p14="http://schemas.microsoft.com/office/powerpoint/2010/main" val="2842649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ver 07">
    <p:bg bwMode="gray">
      <p:bgPr>
        <a:solidFill>
          <a:schemeClr val="tx2"/>
        </a:solidFill>
        <a:effectLst/>
      </p:bgPr>
    </p:bg>
    <p:spTree>
      <p:nvGrpSpPr>
        <p:cNvPr id="1" name=""/>
        <p:cNvGrpSpPr/>
        <p:nvPr/>
      </p:nvGrpSpPr>
      <p:grpSpPr>
        <a:xfrm>
          <a:off x="0" y="0"/>
          <a:ext cx="0" cy="0"/>
          <a:chOff x="0" y="0"/>
          <a:chExt cx="0" cy="0"/>
        </a:xfrm>
      </p:grpSpPr>
      <p:pic>
        <p:nvPicPr>
          <p:cNvPr id="10" name="Graphic 9" descr="UnitedHealth Group">
            <a:extLst>
              <a:ext uri="{FF2B5EF4-FFF2-40B4-BE49-F238E27FC236}">
                <a16:creationId xmlns:a16="http://schemas.microsoft.com/office/drawing/2014/main" id="{02F565A3-D697-431D-96F5-609344E5C155}"/>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457200" y="964189"/>
            <a:ext cx="3086100" cy="228600"/>
          </a:xfrm>
          <a:prstGeom prst="rect">
            <a:avLst/>
          </a:prstGeom>
        </p:spPr>
      </p:pic>
      <p:sp>
        <p:nvSpPr>
          <p:cNvPr id="2" name="Title 1">
            <a:extLst>
              <a:ext uri="{FF2B5EF4-FFF2-40B4-BE49-F238E27FC236}">
                <a16:creationId xmlns:a16="http://schemas.microsoft.com/office/drawing/2014/main" id="{59CA19A5-5525-4A37-AEE4-E2ED4BB950D4}"/>
              </a:ext>
            </a:extLst>
          </p:cNvPr>
          <p:cNvSpPr>
            <a:spLocks noGrp="1"/>
          </p:cNvSpPr>
          <p:nvPr>
            <p:ph type="title" hasCustomPrompt="1"/>
          </p:nvPr>
        </p:nvSpPr>
        <p:spPr bwMode="gray">
          <a:xfrm>
            <a:off x="463462" y="2325390"/>
            <a:ext cx="4709160" cy="1869743"/>
          </a:xfrm>
        </p:spPr>
        <p:txBody>
          <a:bodyPr anchor="b"/>
          <a:lstStyle>
            <a:lvl1pPr>
              <a:defRPr sz="4500">
                <a:solidFill>
                  <a:schemeClr val="bg1"/>
                </a:solidFill>
              </a:defRPr>
            </a:lvl1pPr>
          </a:lstStyle>
          <a:p>
            <a:r>
              <a:rPr lang="en-US"/>
              <a:t>Insightful presentation title (max. 3 lines)</a:t>
            </a:r>
          </a:p>
        </p:txBody>
      </p:sp>
      <p:sp>
        <p:nvSpPr>
          <p:cNvPr id="16" name="Subtitle placeholder">
            <a:extLst>
              <a:ext uri="{FF2B5EF4-FFF2-40B4-BE49-F238E27FC236}">
                <a16:creationId xmlns:a16="http://schemas.microsoft.com/office/drawing/2014/main" id="{2E03F862-177D-4A2A-BB03-60A40298232B}"/>
              </a:ext>
            </a:extLst>
          </p:cNvPr>
          <p:cNvSpPr>
            <a:spLocks noGrp="1"/>
          </p:cNvSpPr>
          <p:nvPr>
            <p:ph type="body" sz="quarter" idx="10" hasCustomPrompt="1"/>
          </p:nvPr>
        </p:nvSpPr>
        <p:spPr bwMode="gray">
          <a:xfrm>
            <a:off x="463462" y="4510754"/>
            <a:ext cx="4709160" cy="553998"/>
          </a:xfrm>
        </p:spPr>
        <p:txBody>
          <a:bodyPr>
            <a:spAutoFit/>
          </a:bodyPr>
          <a:lstStyle>
            <a:lvl1pPr marL="0" indent="0">
              <a:spcBef>
                <a:spcPts val="0"/>
              </a:spcBef>
              <a:buFont typeface="Arial" panose="020B0604020202020204" pitchFamily="34" charset="0"/>
              <a:buNone/>
              <a:defRPr sz="1800">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Presentation subtitle (optional); Arial 18pt, sentence case, max. 3 lines</a:t>
            </a:r>
          </a:p>
        </p:txBody>
      </p:sp>
      <p:sp>
        <p:nvSpPr>
          <p:cNvPr id="17" name="Presentation date placeholder">
            <a:extLst>
              <a:ext uri="{FF2B5EF4-FFF2-40B4-BE49-F238E27FC236}">
                <a16:creationId xmlns:a16="http://schemas.microsoft.com/office/drawing/2014/main" id="{798BE44C-881B-41C4-90ED-E3EADCC7440A}"/>
              </a:ext>
            </a:extLst>
          </p:cNvPr>
          <p:cNvSpPr>
            <a:spLocks noGrp="1"/>
          </p:cNvSpPr>
          <p:nvPr>
            <p:ph type="body" sz="quarter" idx="11" hasCustomPrompt="1"/>
          </p:nvPr>
        </p:nvSpPr>
        <p:spPr bwMode="gray">
          <a:xfrm>
            <a:off x="463462" y="6197353"/>
            <a:ext cx="4709160" cy="215444"/>
          </a:xfrm>
        </p:spPr>
        <p:txBody>
          <a:bodyPr wrap="square" anchor="b">
            <a:spAutoFit/>
          </a:bodyPr>
          <a:lstStyle>
            <a:lvl1pPr marL="0" indent="0">
              <a:spcBef>
                <a:spcPts val="0"/>
              </a:spcBef>
              <a:buFont typeface="Arial" panose="020B0604020202020204" pitchFamily="34" charset="0"/>
              <a:buNone/>
              <a:defRPr sz="1400" b="1">
                <a:solidFill>
                  <a:schemeClr val="bg1"/>
                </a:solidFill>
              </a:defRPr>
            </a:lvl1pPr>
            <a:lvl2pPr marL="0" indent="0">
              <a:buNone/>
              <a:defRPr sz="2000">
                <a:solidFill>
                  <a:schemeClr val="accent5"/>
                </a:solidFill>
              </a:defRPr>
            </a:lvl2pPr>
            <a:lvl3pPr marL="231775" indent="0">
              <a:buFont typeface="Arial" panose="020B0604020202020204" pitchFamily="34" charset="0"/>
              <a:buNone/>
              <a:defRPr sz="2000">
                <a:solidFill>
                  <a:schemeClr val="accent5"/>
                </a:solidFill>
              </a:defRPr>
            </a:lvl3pPr>
            <a:lvl4pPr marL="228600" indent="0">
              <a:buNone/>
              <a:defRPr sz="2000">
                <a:solidFill>
                  <a:schemeClr val="accent5"/>
                </a:solidFill>
              </a:defRPr>
            </a:lvl4pPr>
            <a:lvl5pPr marL="460375" indent="0">
              <a:buNone/>
              <a:defRPr sz="2000">
                <a:solidFill>
                  <a:schemeClr val="accent5"/>
                </a:solidFill>
              </a:defRPr>
            </a:lvl5pPr>
          </a:lstStyle>
          <a:p>
            <a:pPr lvl="0"/>
            <a:r>
              <a:rPr lang="en-US"/>
              <a:t>Month DD, YYYY (May also be location or speaker)</a:t>
            </a:r>
          </a:p>
        </p:txBody>
      </p:sp>
      <p:sp>
        <p:nvSpPr>
          <p:cNvPr id="7" name="Footer Placeholder 6" hidden="1">
            <a:extLst>
              <a:ext uri="{FF2B5EF4-FFF2-40B4-BE49-F238E27FC236}">
                <a16:creationId xmlns:a16="http://schemas.microsoft.com/office/drawing/2014/main" id="{0E8CE9CD-F45B-421B-99EE-E365E024903C}"/>
              </a:ext>
            </a:extLst>
          </p:cNvPr>
          <p:cNvSpPr>
            <a:spLocks noGrp="1"/>
          </p:cNvSpPr>
          <p:nvPr>
            <p:ph type="ftr" sz="quarter" idx="13"/>
          </p:nvPr>
        </p:nvSpPr>
        <p:spPr/>
        <p:txBody>
          <a:bodyPr/>
          <a:lstStyle/>
          <a:p>
            <a:r>
              <a:rPr lang="en-US"/>
              <a:t>Confidential property of UnitedHealth Group. Do not distribute or reproduce without express permission from UnitedHealth Group.</a:t>
            </a:r>
          </a:p>
        </p:txBody>
      </p:sp>
      <p:sp>
        <p:nvSpPr>
          <p:cNvPr id="6" name="Date Placeholder 5" hidden="1">
            <a:extLst>
              <a:ext uri="{FF2B5EF4-FFF2-40B4-BE49-F238E27FC236}">
                <a16:creationId xmlns:a16="http://schemas.microsoft.com/office/drawing/2014/main" id="{E23FAE9B-982D-41B9-BBD2-74E842A46071}"/>
              </a:ext>
            </a:extLst>
          </p:cNvPr>
          <p:cNvSpPr>
            <a:spLocks noGrp="1"/>
          </p:cNvSpPr>
          <p:nvPr>
            <p:ph type="dt" sz="half" idx="12"/>
          </p:nvPr>
        </p:nvSpPr>
        <p:spPr/>
        <p:txBody>
          <a:bodyPr/>
          <a:lstStyle/>
          <a:p>
            <a:fld id="{42CBA1F7-87D8-4C12-8A03-084B508A5CB5}" type="datetime1">
              <a:rPr lang="en-US" smtClean="0"/>
              <a:t>7/6/2026</a:t>
            </a:fld>
            <a:endParaRPr lang="en-US"/>
          </a:p>
        </p:txBody>
      </p:sp>
      <p:sp>
        <p:nvSpPr>
          <p:cNvPr id="8" name="Slide Number Placeholder 7" hidden="1">
            <a:extLst>
              <a:ext uri="{FF2B5EF4-FFF2-40B4-BE49-F238E27FC236}">
                <a16:creationId xmlns:a16="http://schemas.microsoft.com/office/drawing/2014/main" id="{1E1DF904-338B-407E-A788-88865DF5B781}"/>
              </a:ext>
            </a:extLst>
          </p:cNvPr>
          <p:cNvSpPr>
            <a:spLocks noGrp="1"/>
          </p:cNvSpPr>
          <p:nvPr>
            <p:ph type="sldNum" sz="quarter" idx="14"/>
          </p:nvPr>
        </p:nvSpPr>
        <p:spPr/>
        <p:txBody>
          <a:bodyPr/>
          <a:lstStyle/>
          <a:p>
            <a:fld id="{03805D93-7D4B-4CBC-BABC-3A8AC08CB7F4}" type="slidenum">
              <a:rPr lang="en-US" smtClean="0"/>
              <a:pPr/>
              <a:t>‹#›</a:t>
            </a:fld>
            <a:endParaRPr lang="en-US"/>
          </a:p>
        </p:txBody>
      </p:sp>
    </p:spTree>
    <p:extLst>
      <p:ext uri="{BB962C8B-B14F-4D97-AF65-F5344CB8AC3E}">
        <p14:creationId xmlns:p14="http://schemas.microsoft.com/office/powerpoint/2010/main" val="1322394113"/>
      </p:ext>
    </p:extLst>
  </p:cSld>
  <p:clrMapOvr>
    <a:masterClrMapping/>
  </p:clrMapOvr>
  <p:extLst>
    <p:ext uri="{DCECCB84-F9BA-43D5-87BE-67443E8EF086}">
      <p15:sldGuideLst xmlns:p15="http://schemas.microsoft.com/office/powerpoint/2012/main">
        <p15:guide id="2" pos="3259">
          <p15:clr>
            <a:srgbClr val="FBAE40"/>
          </p15:clr>
        </p15:guide>
        <p15:guide id="3" orient="horz" pos="2722">
          <p15:clr>
            <a:srgbClr val="FBAE40"/>
          </p15:clr>
        </p15:guide>
        <p15:guide id="4" orient="horz" pos="2919">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10" name="Graphic 9" descr="UnitedHealth Group">
            <a:extLst>
              <a:ext uri="{FF2B5EF4-FFF2-40B4-BE49-F238E27FC236}">
                <a16:creationId xmlns:a16="http://schemas.microsoft.com/office/drawing/2014/main" id="{3E11AFE1-8096-4306-8DF3-85ECF8014FAA}"/>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bwMode="gray">
          <a:xfrm>
            <a:off x="3471968" y="3227823"/>
            <a:ext cx="5248064" cy="393606"/>
          </a:xfrm>
          <a:prstGeom prst="rect">
            <a:avLst/>
          </a:prstGeom>
        </p:spPr>
      </p:pic>
      <p:sp>
        <p:nvSpPr>
          <p:cNvPr id="8" name="Boilerplate">
            <a:extLst>
              <a:ext uri="{FF2B5EF4-FFF2-40B4-BE49-F238E27FC236}">
                <a16:creationId xmlns:a16="http://schemas.microsoft.com/office/drawing/2014/main" id="{BE2E63FB-2753-4DC8-88C2-E492365D60DA}"/>
              </a:ext>
            </a:extLst>
          </p:cNvPr>
          <p:cNvSpPr txBox="1"/>
          <p:nvPr userDrawn="1"/>
        </p:nvSpPr>
        <p:spPr bwMode="gray">
          <a:xfrm>
            <a:off x="3451972" y="5837129"/>
            <a:ext cx="5288057"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UnitedHealth Group is a registered trademark of UnitedHealth Group, Inc. in the U.S. and other jurisdictions. All other brand or product names are the property of their respective owners. Because we are continuously improving our products and services, UnitedHealth Group reserves the right to change specifications without prior notice. UnitedHealth Group is an equal opportunity employer.</a:t>
            </a:r>
          </a:p>
          <a:p>
            <a:pPr algn="ctr">
              <a:spcBef>
                <a:spcPts val="600"/>
              </a:spcBef>
            </a:pPr>
            <a:r>
              <a:rPr lang="en-US" sz="700" b="0" i="0" u="none" baseline="0">
                <a:solidFill>
                  <a:schemeClr val="tx1"/>
                </a:solidFill>
                <a:latin typeface="+mn-lt"/>
              </a:rPr>
              <a:t>© 2024 UnitedHealth Group, Inc. All rights reserved. </a:t>
            </a:r>
          </a:p>
        </p:txBody>
      </p:sp>
    </p:spTree>
    <p:extLst>
      <p:ext uri="{BB962C8B-B14F-4D97-AF65-F5344CB8AC3E}">
        <p14:creationId xmlns:p14="http://schemas.microsoft.com/office/powerpoint/2010/main" val="5796761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Closing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3E11AFE1-8096-4306-8DF3-85ECF8014FAA}"/>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bwMode="gray">
          <a:xfrm>
            <a:off x="2857221" y="3265984"/>
            <a:ext cx="6477559" cy="391616"/>
          </a:xfrm>
          <a:prstGeom prst="rect">
            <a:avLst/>
          </a:prstGeom>
        </p:spPr>
      </p:pic>
      <p:sp>
        <p:nvSpPr>
          <p:cNvPr id="8" name="Boilerplate">
            <a:extLst>
              <a:ext uri="{FF2B5EF4-FFF2-40B4-BE49-F238E27FC236}">
                <a16:creationId xmlns:a16="http://schemas.microsoft.com/office/drawing/2014/main" id="{BE2E63FB-2753-4DC8-88C2-E492365D60DA}"/>
              </a:ext>
            </a:extLst>
          </p:cNvPr>
          <p:cNvSpPr txBox="1"/>
          <p:nvPr userDrawn="1"/>
        </p:nvSpPr>
        <p:spPr bwMode="gray">
          <a:xfrm>
            <a:off x="3451972" y="5837129"/>
            <a:ext cx="5288057" cy="507831"/>
          </a:xfrm>
          <a:prstGeom prst="rect">
            <a:avLst/>
          </a:prstGeom>
          <a:noFill/>
        </p:spPr>
        <p:txBody>
          <a:bodyPr vert="horz" wrap="square" lIns="0" tIns="0" rIns="0" bIns="0" rtlCol="0">
            <a:spAutoFit/>
          </a:bodyPr>
          <a:lstStyle/>
          <a:p>
            <a:pPr algn="ctr">
              <a:spcBef>
                <a:spcPts val="600"/>
              </a:spcBef>
            </a:pPr>
            <a:r>
              <a:rPr lang="en-US" sz="700" b="0" i="0" u="none" baseline="0">
                <a:solidFill>
                  <a:schemeClr val="tx1"/>
                </a:solidFill>
                <a:latin typeface="+mn-lt"/>
              </a:rPr>
              <a:t>UnitedHealth Group is a registered trademark of UnitedHealth Group, Inc. in the U.S. and other jurisdictions. All other brand or product names are the property of their respective owners. Because we are continuously improving our products and services, UnitedHealth Group reserves the right to change specifications without prior notice. UnitedHealth Group is an equal opportunity employer.</a:t>
            </a:r>
          </a:p>
          <a:p>
            <a:pPr algn="ctr">
              <a:spcBef>
                <a:spcPts val="600"/>
              </a:spcBef>
            </a:pPr>
            <a:r>
              <a:rPr lang="en-US" sz="700" b="0" i="0" u="none" baseline="0">
                <a:solidFill>
                  <a:schemeClr val="tx1"/>
                </a:solidFill>
                <a:latin typeface="+mn-lt"/>
              </a:rPr>
              <a:t>© 2024 UnitedHealth Group, Inc. All rights reserved. </a:t>
            </a:r>
          </a:p>
        </p:txBody>
      </p:sp>
    </p:spTree>
    <p:extLst>
      <p:ext uri="{BB962C8B-B14F-4D97-AF65-F5344CB8AC3E}">
        <p14:creationId xmlns:p14="http://schemas.microsoft.com/office/powerpoint/2010/main" val="249889413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One Column Chart - Subtitle">
  <p:cSld name="One Column Chart - Subtitle">
    <p:spTree>
      <p:nvGrpSpPr>
        <p:cNvPr id="1" name="Shape 298"/>
        <p:cNvGrpSpPr/>
        <p:nvPr/>
      </p:nvGrpSpPr>
      <p:grpSpPr>
        <a:xfrm>
          <a:off x="0" y="0"/>
          <a:ext cx="0" cy="0"/>
          <a:chOff x="0" y="0"/>
          <a:chExt cx="0" cy="0"/>
        </a:xfrm>
      </p:grpSpPr>
      <p:sp>
        <p:nvSpPr>
          <p:cNvPr id="299" name="Google Shape;299;p269"/>
          <p:cNvSpPr txBox="1">
            <a:spLocks noGrp="1"/>
          </p:cNvSpPr>
          <p:nvPr>
            <p:ph type="body" idx="1"/>
          </p:nvPr>
        </p:nvSpPr>
        <p:spPr>
          <a:xfrm>
            <a:off x="442915" y="2103439"/>
            <a:ext cx="3528800" cy="4068800"/>
          </a:xfrm>
          <a:prstGeom prst="rect">
            <a:avLst/>
          </a:prstGeom>
          <a:noFill/>
          <a:ln>
            <a:noFill/>
          </a:ln>
        </p:spPr>
        <p:txBody>
          <a:bodyPr spcFirstLastPara="1" wrap="square" lIns="0" tIns="0" rIns="0" bIns="0" anchor="t" anchorCtr="0">
            <a:noAutofit/>
          </a:bodyPr>
          <a:lstStyle>
            <a:lvl1pPr marL="609585" marR="0" lvl="0" indent="-406390" algn="l">
              <a:lnSpc>
                <a:spcPct val="100000"/>
              </a:lnSpc>
              <a:spcBef>
                <a:spcPts val="0"/>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1pPr>
            <a:lvl2pPr marL="1219170" marR="0" lvl="1"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2pPr>
            <a:lvl3pPr marL="1828754" marR="0" lvl="2"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3pPr>
            <a:lvl4pPr marL="2438339" marR="0" lvl="3"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4pPr>
            <a:lvl5pPr marL="3047924" marR="0" lvl="4"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5pPr>
            <a:lvl6pPr marL="3657509" marR="0" lvl="5"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6pPr>
            <a:lvl7pPr marL="4267093" marR="0" lvl="6"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7pPr>
            <a:lvl8pPr marL="4876678" marR="0" lvl="7" indent="-406390" algn="l">
              <a:lnSpc>
                <a:spcPct val="100000"/>
              </a:lnSpc>
              <a:spcBef>
                <a:spcPts val="667"/>
              </a:spcBef>
              <a:spcAft>
                <a:spcPts val="0"/>
              </a:spcAft>
              <a:buClr>
                <a:schemeClr val="dk1"/>
              </a:buClr>
              <a:buSzPts val="1200"/>
              <a:buFont typeface="Arial"/>
              <a:buChar char="–"/>
              <a:defRPr sz="1600" b="0" i="0" u="none" strike="noStrike" cap="none">
                <a:solidFill>
                  <a:schemeClr val="dk1"/>
                </a:solidFill>
                <a:latin typeface="Arial"/>
                <a:ea typeface="Arial"/>
                <a:cs typeface="Arial"/>
                <a:sym typeface="Arial"/>
              </a:defRPr>
            </a:lvl8pPr>
            <a:lvl9pPr marL="5486263" marR="0" lvl="8" indent="-406390" algn="l">
              <a:lnSpc>
                <a:spcPct val="100000"/>
              </a:lnSpc>
              <a:spcBef>
                <a:spcPts val="667"/>
              </a:spcBef>
              <a:spcAft>
                <a:spcPts val="667"/>
              </a:spcAft>
              <a:buClr>
                <a:schemeClr val="dk1"/>
              </a:buClr>
              <a:buSzPts val="12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300" name="Google Shape;300;p269"/>
          <p:cNvSpPr txBox="1">
            <a:spLocks noGrp="1"/>
          </p:cNvSpPr>
          <p:nvPr>
            <p:ph type="title"/>
          </p:nvPr>
        </p:nvSpPr>
        <p:spPr>
          <a:xfrm>
            <a:off x="442913" y="430515"/>
            <a:ext cx="11306000" cy="50280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2400"/>
              <a:buFont typeface="Georgia"/>
              <a:buNone/>
              <a:defRPr sz="3200" b="0" i="0" u="none" strike="noStrike" cap="none">
                <a:solidFill>
                  <a:schemeClr val="dk1"/>
                </a:solidFill>
                <a:latin typeface="Georgia"/>
                <a:ea typeface="Georgia"/>
                <a:cs typeface="Georgia"/>
                <a:sym typeface="Georgia"/>
              </a:defRPr>
            </a:lvl1pPr>
            <a:lvl2pPr lvl="1" algn="l">
              <a:lnSpc>
                <a:spcPct val="100000"/>
              </a:lnSpc>
              <a:spcBef>
                <a:spcPts val="0"/>
              </a:spcBef>
              <a:spcAft>
                <a:spcPts val="0"/>
              </a:spcAft>
              <a:buSzPts val="1100"/>
              <a:buNone/>
              <a:defRPr sz="1867"/>
            </a:lvl2pPr>
            <a:lvl3pPr lvl="2" algn="l">
              <a:lnSpc>
                <a:spcPct val="100000"/>
              </a:lnSpc>
              <a:spcBef>
                <a:spcPts val="0"/>
              </a:spcBef>
              <a:spcAft>
                <a:spcPts val="0"/>
              </a:spcAft>
              <a:buSzPts val="1100"/>
              <a:buNone/>
              <a:defRPr sz="1867"/>
            </a:lvl3pPr>
            <a:lvl4pPr lvl="3" algn="l">
              <a:lnSpc>
                <a:spcPct val="100000"/>
              </a:lnSpc>
              <a:spcBef>
                <a:spcPts val="0"/>
              </a:spcBef>
              <a:spcAft>
                <a:spcPts val="0"/>
              </a:spcAft>
              <a:buSzPts val="1100"/>
              <a:buNone/>
              <a:defRPr sz="1867"/>
            </a:lvl4pPr>
            <a:lvl5pPr lvl="4" algn="l">
              <a:lnSpc>
                <a:spcPct val="100000"/>
              </a:lnSpc>
              <a:spcBef>
                <a:spcPts val="0"/>
              </a:spcBef>
              <a:spcAft>
                <a:spcPts val="0"/>
              </a:spcAft>
              <a:buSzPts val="1100"/>
              <a:buNone/>
              <a:defRPr sz="1867"/>
            </a:lvl5pPr>
            <a:lvl6pPr lvl="5" algn="l">
              <a:lnSpc>
                <a:spcPct val="100000"/>
              </a:lnSpc>
              <a:spcBef>
                <a:spcPts val="0"/>
              </a:spcBef>
              <a:spcAft>
                <a:spcPts val="0"/>
              </a:spcAft>
              <a:buSzPts val="1100"/>
              <a:buNone/>
              <a:defRPr sz="1867"/>
            </a:lvl6pPr>
            <a:lvl7pPr lvl="6" algn="l">
              <a:lnSpc>
                <a:spcPct val="100000"/>
              </a:lnSpc>
              <a:spcBef>
                <a:spcPts val="0"/>
              </a:spcBef>
              <a:spcAft>
                <a:spcPts val="0"/>
              </a:spcAft>
              <a:buSzPts val="1100"/>
              <a:buNone/>
              <a:defRPr sz="1867"/>
            </a:lvl7pPr>
            <a:lvl8pPr lvl="7" algn="l">
              <a:lnSpc>
                <a:spcPct val="100000"/>
              </a:lnSpc>
              <a:spcBef>
                <a:spcPts val="0"/>
              </a:spcBef>
              <a:spcAft>
                <a:spcPts val="0"/>
              </a:spcAft>
              <a:buSzPts val="1100"/>
              <a:buNone/>
              <a:defRPr sz="1867"/>
            </a:lvl8pPr>
            <a:lvl9pPr lvl="8" algn="l">
              <a:lnSpc>
                <a:spcPct val="100000"/>
              </a:lnSpc>
              <a:spcBef>
                <a:spcPts val="0"/>
              </a:spcBef>
              <a:spcAft>
                <a:spcPts val="0"/>
              </a:spcAft>
              <a:buSzPts val="1100"/>
              <a:buNone/>
              <a:defRPr sz="1867"/>
            </a:lvl9pPr>
          </a:lstStyle>
          <a:p>
            <a:endParaRPr/>
          </a:p>
        </p:txBody>
      </p:sp>
      <p:sp>
        <p:nvSpPr>
          <p:cNvPr id="301" name="Google Shape;301;p269"/>
          <p:cNvSpPr txBox="1">
            <a:spLocks noGrp="1"/>
          </p:cNvSpPr>
          <p:nvPr>
            <p:ph type="sldNum" idx="12"/>
          </p:nvPr>
        </p:nvSpPr>
        <p:spPr>
          <a:xfrm>
            <a:off x="8218489" y="6528865"/>
            <a:ext cx="3530800" cy="137200"/>
          </a:xfrm>
          <a:prstGeom prst="rect">
            <a:avLst/>
          </a:prstGeom>
          <a:noFill/>
          <a:ln>
            <a:noFill/>
          </a:ln>
        </p:spPr>
        <p:txBody>
          <a:bodyPr spcFirstLastPara="1" wrap="square" lIns="0" tIns="0" rIns="0" bIns="0" anchor="b" anchorCtr="0">
            <a:noAutofit/>
          </a:bodyPr>
          <a:lstStyle>
            <a:lvl1pPr marL="0" marR="0" lvl="0"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600"/>
              <a:buFont typeface="Arial"/>
              <a:buNone/>
              <a:defRPr sz="800" b="0" i="0" u="none" strike="noStrike" cap="none">
                <a:solidFill>
                  <a:schemeClr val="dk1"/>
                </a:solidFill>
                <a:latin typeface="Arial"/>
                <a:ea typeface="Arial"/>
                <a:cs typeface="Arial"/>
                <a:sym typeface="Arial"/>
              </a:defRPr>
            </a:lvl9pPr>
          </a:lstStyle>
          <a:p>
            <a:fld id="{00000000-1234-1234-1234-123412341234}" type="slidenum">
              <a:rPr lang="en-GB" smtClean="0"/>
              <a:pPr/>
              <a:t>‹#›</a:t>
            </a:fld>
            <a:endParaRPr lang="en-GB"/>
          </a:p>
        </p:txBody>
      </p:sp>
      <p:sp>
        <p:nvSpPr>
          <p:cNvPr id="302" name="Google Shape;302;p269"/>
          <p:cNvSpPr txBox="1">
            <a:spLocks noGrp="1"/>
          </p:cNvSpPr>
          <p:nvPr>
            <p:ph type="subTitle" idx="2"/>
          </p:nvPr>
        </p:nvSpPr>
        <p:spPr>
          <a:xfrm>
            <a:off x="442912" y="933433"/>
            <a:ext cx="11306000" cy="886000"/>
          </a:xfrm>
          <a:prstGeom prst="rect">
            <a:avLst/>
          </a:prstGeom>
          <a:noFill/>
          <a:ln>
            <a:noFill/>
          </a:ln>
        </p:spPr>
        <p:txBody>
          <a:bodyPr spcFirstLastPara="1" wrap="square" lIns="0" tIns="0" rIns="0" bIns="0" anchor="t" anchorCtr="0">
            <a:noAutofit/>
          </a:bodyPr>
          <a:lstStyle>
            <a:lvl1pPr marR="0" lvl="0"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1pPr>
            <a:lvl2pPr marR="0" lvl="1"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2pPr>
            <a:lvl3pPr marR="0" lvl="2"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3pPr>
            <a:lvl4pPr marR="0" lvl="3"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4pPr>
            <a:lvl5pPr marR="0" lvl="4"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5pPr>
            <a:lvl6pPr marR="0" lvl="5"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6pPr>
            <a:lvl7pPr marR="0" lvl="6"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7pPr>
            <a:lvl8pPr marR="0" lvl="7"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8pPr>
            <a:lvl9pPr marR="0" lvl="8" algn="l">
              <a:lnSpc>
                <a:spcPct val="85000"/>
              </a:lnSpc>
              <a:spcBef>
                <a:spcPts val="0"/>
              </a:spcBef>
              <a:spcAft>
                <a:spcPts val="0"/>
              </a:spcAft>
              <a:buClr>
                <a:schemeClr val="dk1"/>
              </a:buClr>
              <a:buSzPts val="1800"/>
              <a:buFont typeface="Arial"/>
              <a:buNone/>
              <a:defRPr sz="24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9680845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9" Type="http://schemas.openxmlformats.org/officeDocument/2006/relationships/slideLayout" Target="../slideLayouts/slideLayout89.xml"/><Relationship Id="rId21" Type="http://schemas.openxmlformats.org/officeDocument/2006/relationships/slideLayout" Target="../slideLayouts/slideLayout71.xml"/><Relationship Id="rId34" Type="http://schemas.openxmlformats.org/officeDocument/2006/relationships/slideLayout" Target="../slideLayouts/slideLayout84.xml"/><Relationship Id="rId42" Type="http://schemas.openxmlformats.org/officeDocument/2006/relationships/slideLayout" Target="../slideLayouts/slideLayout92.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41" Type="http://schemas.openxmlformats.org/officeDocument/2006/relationships/slideLayout" Target="../slideLayouts/slideLayout91.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32" Type="http://schemas.openxmlformats.org/officeDocument/2006/relationships/slideLayout" Target="../slideLayouts/slideLayout82.xml"/><Relationship Id="rId37" Type="http://schemas.openxmlformats.org/officeDocument/2006/relationships/slideLayout" Target="../slideLayouts/slideLayout87.xml"/><Relationship Id="rId40" Type="http://schemas.openxmlformats.org/officeDocument/2006/relationships/slideLayout" Target="../slideLayouts/slideLayout90.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36" Type="http://schemas.openxmlformats.org/officeDocument/2006/relationships/slideLayout" Target="../slideLayouts/slideLayout86.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slideLayout" Target="../slideLayouts/slideLayout81.xml"/><Relationship Id="rId44" Type="http://schemas.openxmlformats.org/officeDocument/2006/relationships/image" Target="../media/image1.svg"/><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 Id="rId35" Type="http://schemas.openxmlformats.org/officeDocument/2006/relationships/slideLayout" Target="../slideLayouts/slideLayout85.xml"/><Relationship Id="rId43" Type="http://schemas.openxmlformats.org/officeDocument/2006/relationships/theme" Target="../theme/theme3.xml"/><Relationship Id="rId8" Type="http://schemas.openxmlformats.org/officeDocument/2006/relationships/slideLayout" Target="../slideLayouts/slideLayout58.xml"/><Relationship Id="rId3" Type="http://schemas.openxmlformats.org/officeDocument/2006/relationships/slideLayout" Target="../slideLayouts/slideLayout53.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33" Type="http://schemas.openxmlformats.org/officeDocument/2006/relationships/slideLayout" Target="../slideLayouts/slideLayout83.xml"/><Relationship Id="rId38"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6AB501-2D32-4243-9F5D-C56CB3493024}"/>
              </a:ext>
            </a:extLst>
          </p:cNvPr>
          <p:cNvSpPr>
            <a:spLocks noGrp="1"/>
          </p:cNvSpPr>
          <p:nvPr>
            <p:ph type="title"/>
          </p:nvPr>
        </p:nvSpPr>
        <p:spPr bwMode="gray">
          <a:xfrm>
            <a:off x="457199" y="555639"/>
            <a:ext cx="9601200" cy="304699"/>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UHG logo" descr="UnitedHealth Group">
            <a:extLst>
              <a:ext uri="{FF2B5EF4-FFF2-40B4-BE49-F238E27FC236}">
                <a16:creationId xmlns:a16="http://schemas.microsoft.com/office/drawing/2014/main" id="{1C4785F2-CB59-4C67-B901-68A16C7D2FBF}"/>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bwMode="gray">
          <a:xfrm>
            <a:off x="457200" y="6393541"/>
            <a:ext cx="1676209" cy="125716"/>
          </a:xfrm>
          <a:prstGeom prst="rect">
            <a:avLst/>
          </a:prstGeom>
        </p:spPr>
      </p:pic>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a:solidFill>
                  <a:schemeClr val="tx1"/>
                </a:solidFill>
              </a:rPr>
              <a:t>© 2026 UnitedHealth Group, Inc. All rights reserved.</a:t>
            </a:r>
          </a:p>
        </p:txBody>
      </p:sp>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5" name="Footer Placeholder 4">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46033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a:t>Confidential property of UnitedHealth Group. Do not distribute or reproduce without express permission from UnitedHealth Group.</a:t>
            </a:r>
          </a:p>
        </p:txBody>
      </p:sp>
      <p:sp>
        <p:nvSpPr>
          <p:cNvPr id="4" name="Date Placeholder 3">
            <a:extLst>
              <a:ext uri="{FF2B5EF4-FFF2-40B4-BE49-F238E27FC236}">
                <a16:creationId xmlns:a16="http://schemas.microsoft.com/office/drawing/2014/main" id="{CF36062A-1655-4530-ACBD-3C58ED2B33A6}"/>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4E8C0985-4315-4162-B61A-8563CAAF3F2B}" type="datetime1">
              <a:rPr lang="en-US" smtClean="0"/>
              <a:t>7/6/2026</a:t>
            </a:fld>
            <a:endParaRPr lang="en-US"/>
          </a:p>
        </p:txBody>
      </p:sp>
      <p:sp>
        <p:nvSpPr>
          <p:cNvPr id="6" name="Slide Number Placeholder 5">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a:p>
        </p:txBody>
      </p:sp>
    </p:spTree>
    <p:extLst>
      <p:ext uri="{BB962C8B-B14F-4D97-AF65-F5344CB8AC3E}">
        <p14:creationId xmlns:p14="http://schemas.microsoft.com/office/powerpoint/2010/main" val="429131333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926"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3"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Lst>
  <p:hf sldNum="0" hdr="0" ftr="0" dt="0"/>
  <p:txStyles>
    <p:titleStyle>
      <a:lvl1pPr algn="l" defTabSz="914400" rtl="0" eaLnBrk="1" latinLnBrk="0" hangingPunct="1">
        <a:lnSpc>
          <a:spcPct val="90000"/>
        </a:lnSpc>
        <a:spcBef>
          <a:spcPct val="0"/>
        </a:spcBef>
        <a:buNone/>
        <a:defRPr sz="22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C35EA4"/>
          </p15:clr>
        </p15:guide>
        <p15:guide id="4" pos="739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3181FB-60FA-4DB1-A028-65DC14D46C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1E91117-52E3-8872-9EE5-38A05AC245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B2CAD7-94F8-A93A-9106-F2F739B213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0145A6-2808-3F47-8ADF-742CACE54B1A}" type="datetimeFigureOut">
              <a:rPr lang="en-US" smtClean="0"/>
              <a:t>7/6/2026</a:t>
            </a:fld>
            <a:endParaRPr lang="en-US"/>
          </a:p>
        </p:txBody>
      </p:sp>
      <p:sp>
        <p:nvSpPr>
          <p:cNvPr id="5" name="Footer Placeholder 4">
            <a:extLst>
              <a:ext uri="{FF2B5EF4-FFF2-40B4-BE49-F238E27FC236}">
                <a16:creationId xmlns:a16="http://schemas.microsoft.com/office/drawing/2014/main" id="{FE4E9E1A-90C5-48A1-BE38-7A99C61776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38E5D99-861E-A5AB-95D4-CE7FC489C4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689E884-5FA0-2646-BF2E-B3FDB9F7762E}" type="slidenum">
              <a:rPr lang="en-US" smtClean="0"/>
              <a:t>‹#›</a:t>
            </a:fld>
            <a:endParaRPr lang="en-US"/>
          </a:p>
        </p:txBody>
      </p:sp>
    </p:spTree>
    <p:extLst>
      <p:ext uri="{BB962C8B-B14F-4D97-AF65-F5344CB8AC3E}">
        <p14:creationId xmlns:p14="http://schemas.microsoft.com/office/powerpoint/2010/main" val="1933078041"/>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6AB501-2D32-4243-9F5D-C56CB3493024}"/>
              </a:ext>
            </a:extLst>
          </p:cNvPr>
          <p:cNvSpPr>
            <a:spLocks noGrp="1"/>
          </p:cNvSpPr>
          <p:nvPr>
            <p:ph type="title"/>
          </p:nvPr>
        </p:nvSpPr>
        <p:spPr bwMode="gray">
          <a:xfrm>
            <a:off x="457199" y="555639"/>
            <a:ext cx="9601200" cy="304699"/>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68E17BD5-C929-47AD-BA00-6B31C4591E22}"/>
              </a:ext>
            </a:extLst>
          </p:cNvPr>
          <p:cNvSpPr>
            <a:spLocks noGrp="1"/>
          </p:cNvSpPr>
          <p:nvPr>
            <p:ph type="body" idx="1"/>
          </p:nvPr>
        </p:nvSpPr>
        <p:spPr bwMode="gray">
          <a:xfrm>
            <a:off x="1524000" y="1468197"/>
            <a:ext cx="9144000" cy="39300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UHG logo" descr="UnitedHealth Group">
            <a:extLst>
              <a:ext uri="{FF2B5EF4-FFF2-40B4-BE49-F238E27FC236}">
                <a16:creationId xmlns:a16="http://schemas.microsoft.com/office/drawing/2014/main" id="{1C4785F2-CB59-4C67-B901-68A16C7D2FBF}"/>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4"/>
              </a:ext>
            </a:extLst>
          </a:blip>
          <a:stretch>
            <a:fillRect/>
          </a:stretch>
        </p:blipFill>
        <p:spPr bwMode="gray">
          <a:xfrm>
            <a:off x="457200" y="6393541"/>
            <a:ext cx="1676209" cy="125716"/>
          </a:xfrm>
          <a:prstGeom prst="rect">
            <a:avLst/>
          </a:prstGeom>
        </p:spPr>
      </p:pic>
      <p:sp>
        <p:nvSpPr>
          <p:cNvPr id="14" name="Copyright">
            <a:extLst>
              <a:ext uri="{FF2B5EF4-FFF2-40B4-BE49-F238E27FC236}">
                <a16:creationId xmlns:a16="http://schemas.microsoft.com/office/drawing/2014/main" id="{60BE7E32-782B-4635-9369-4283481B5B95}"/>
              </a:ext>
            </a:extLst>
          </p:cNvPr>
          <p:cNvSpPr txBox="1"/>
          <p:nvPr userDrawn="1"/>
        </p:nvSpPr>
        <p:spPr bwMode="gray">
          <a:xfrm>
            <a:off x="4699002" y="6431633"/>
            <a:ext cx="2793997" cy="107722"/>
          </a:xfrm>
          <a:prstGeom prst="rect">
            <a:avLst/>
          </a:prstGeom>
          <a:noFill/>
        </p:spPr>
        <p:txBody>
          <a:bodyPr wrap="square" lIns="0" tIns="0" rIns="0" bIns="0" rtlCol="0">
            <a:spAutoFit/>
          </a:bodyPr>
          <a:lstStyle/>
          <a:p>
            <a:pPr algn="ctr"/>
            <a:r>
              <a:rPr lang="en-US" sz="700" b="0" spc="0" baseline="0">
                <a:solidFill>
                  <a:schemeClr val="tx1"/>
                </a:solidFill>
              </a:rPr>
              <a:t>© 2025 UnitedHealth Group, Inc. All rights reserved.</a:t>
            </a:r>
          </a:p>
        </p:txBody>
      </p:sp>
      <p:sp>
        <p:nvSpPr>
          <p:cNvPr id="11" name="Page number">
            <a:extLst>
              <a:ext uri="{FF2B5EF4-FFF2-40B4-BE49-F238E27FC236}">
                <a16:creationId xmlns:a16="http://schemas.microsoft.com/office/drawing/2014/main" id="{43B6C28E-DF9A-44F3-A9C1-829C74510E39}"/>
              </a:ext>
            </a:extLst>
          </p:cNvPr>
          <p:cNvSpPr txBox="1"/>
          <p:nvPr userDrawn="1"/>
        </p:nvSpPr>
        <p:spPr bwMode="gray">
          <a:xfrm>
            <a:off x="11576115" y="6394249"/>
            <a:ext cx="157094" cy="153888"/>
          </a:xfrm>
          <a:prstGeom prst="rect">
            <a:avLst/>
          </a:prstGeom>
          <a:noFill/>
        </p:spPr>
        <p:txBody>
          <a:bodyPr wrap="none" lIns="0" tIns="0" rIns="0" bIns="0" rtlCol="0">
            <a:spAutoFit/>
          </a:bodyPr>
          <a:lstStyle/>
          <a:p>
            <a:pPr algn="r"/>
            <a:fld id="{F5A598C3-6D56-4DAD-9460-40026567CEE1}" type="slidenum">
              <a:rPr lang="en-US" sz="1000" b="1" smtClean="0">
                <a:solidFill>
                  <a:schemeClr val="tx1"/>
                </a:solidFill>
              </a:rPr>
              <a:pPr algn="r"/>
              <a:t>‹#›</a:t>
            </a:fld>
            <a:endParaRPr lang="en-US" sz="1000" b="1">
              <a:solidFill>
                <a:schemeClr val="tx1"/>
              </a:solidFill>
            </a:endParaRPr>
          </a:p>
        </p:txBody>
      </p:sp>
      <p:sp>
        <p:nvSpPr>
          <p:cNvPr id="5" name="Footer Placeholder 4">
            <a:extLst>
              <a:ext uri="{FF2B5EF4-FFF2-40B4-BE49-F238E27FC236}">
                <a16:creationId xmlns:a16="http://schemas.microsoft.com/office/drawing/2014/main" id="{C134DC45-7B06-4349-A773-6C8765250867}"/>
              </a:ext>
            </a:extLst>
          </p:cNvPr>
          <p:cNvSpPr>
            <a:spLocks noGrp="1"/>
          </p:cNvSpPr>
          <p:nvPr>
            <p:ph type="ftr" sz="quarter" idx="3"/>
          </p:nvPr>
        </p:nvSpPr>
        <p:spPr bwMode="gray">
          <a:xfrm>
            <a:off x="0" y="7120415"/>
            <a:ext cx="1460336" cy="30778"/>
          </a:xfrm>
          <a:prstGeom prst="rect">
            <a:avLst/>
          </a:prstGeom>
        </p:spPr>
        <p:txBody>
          <a:bodyPr vert="horz" wrap="none" lIns="0" tIns="0" rIns="0" bIns="0" rtlCol="0" anchor="ctr">
            <a:spAutoFit/>
          </a:bodyPr>
          <a:lstStyle>
            <a:lvl1pPr algn="l">
              <a:defRPr sz="200" spc="0" baseline="0">
                <a:solidFill>
                  <a:schemeClr val="tx1"/>
                </a:solidFill>
              </a:defRPr>
            </a:lvl1pPr>
          </a:lstStyle>
          <a:p>
            <a:r>
              <a:rPr lang="en-US"/>
              <a:t>Confidential property of UnitedHealth Group. Do not distribute or reproduce without express permission from UnitedHealth Group.</a:t>
            </a:r>
          </a:p>
        </p:txBody>
      </p:sp>
      <p:sp>
        <p:nvSpPr>
          <p:cNvPr id="4" name="Date Placeholder 3">
            <a:extLst>
              <a:ext uri="{FF2B5EF4-FFF2-40B4-BE49-F238E27FC236}">
                <a16:creationId xmlns:a16="http://schemas.microsoft.com/office/drawing/2014/main" id="{CF36062A-1655-4530-ACBD-3C58ED2B33A6}"/>
              </a:ext>
            </a:extLst>
          </p:cNvPr>
          <p:cNvSpPr>
            <a:spLocks noGrp="1"/>
          </p:cNvSpPr>
          <p:nvPr>
            <p:ph type="dt" sz="half" idx="2"/>
          </p:nvPr>
        </p:nvSpPr>
        <p:spPr bwMode="gray">
          <a:xfrm>
            <a:off x="0" y="7170924"/>
            <a:ext cx="914400" cy="30778"/>
          </a:xfrm>
          <a:prstGeom prst="rect">
            <a:avLst/>
          </a:prstGeom>
        </p:spPr>
        <p:txBody>
          <a:bodyPr vert="horz" lIns="0" tIns="0" rIns="0" bIns="0" rtlCol="0" anchor="ctr">
            <a:spAutoFit/>
          </a:bodyPr>
          <a:lstStyle>
            <a:lvl1pPr algn="l">
              <a:defRPr sz="200">
                <a:solidFill>
                  <a:schemeClr val="tx1"/>
                </a:solidFill>
              </a:defRPr>
            </a:lvl1pPr>
          </a:lstStyle>
          <a:p>
            <a:fld id="{4E8C0985-4315-4162-B61A-8563CAAF3F2B}" type="datetime1">
              <a:rPr lang="en-US" smtClean="0"/>
              <a:t>7/6/2026</a:t>
            </a:fld>
            <a:endParaRPr lang="en-US"/>
          </a:p>
        </p:txBody>
      </p:sp>
      <p:sp>
        <p:nvSpPr>
          <p:cNvPr id="6" name="Slide Number Placeholder 5">
            <a:extLst>
              <a:ext uri="{FF2B5EF4-FFF2-40B4-BE49-F238E27FC236}">
                <a16:creationId xmlns:a16="http://schemas.microsoft.com/office/drawing/2014/main" id="{0C930D79-CD36-49F3-BF41-A3B38F3193DB}"/>
              </a:ext>
            </a:extLst>
          </p:cNvPr>
          <p:cNvSpPr>
            <a:spLocks noGrp="1"/>
          </p:cNvSpPr>
          <p:nvPr>
            <p:ph type="sldNum" sz="quarter" idx="4"/>
          </p:nvPr>
        </p:nvSpPr>
        <p:spPr bwMode="gray">
          <a:xfrm>
            <a:off x="0" y="7221433"/>
            <a:ext cx="914400" cy="30778"/>
          </a:xfrm>
          <a:prstGeom prst="rect">
            <a:avLst/>
          </a:prstGeom>
        </p:spPr>
        <p:txBody>
          <a:bodyPr vert="horz" lIns="0" tIns="0" rIns="0" bIns="0" rtlCol="0" anchor="ctr">
            <a:spAutoFit/>
          </a:bodyPr>
          <a:lstStyle>
            <a:lvl1pPr algn="l">
              <a:defRPr sz="200">
                <a:solidFill>
                  <a:schemeClr val="tx1"/>
                </a:solidFill>
              </a:defRPr>
            </a:lvl1pPr>
          </a:lstStyle>
          <a:p>
            <a:fld id="{03805D93-7D4B-4CBC-BABC-3A8AC08CB7F4}" type="slidenum">
              <a:rPr lang="en-US" smtClean="0"/>
              <a:pPr/>
              <a:t>‹#›</a:t>
            </a:fld>
            <a:endParaRPr lang="en-US"/>
          </a:p>
        </p:txBody>
      </p:sp>
    </p:spTree>
    <p:extLst>
      <p:ext uri="{BB962C8B-B14F-4D97-AF65-F5344CB8AC3E}">
        <p14:creationId xmlns:p14="http://schemas.microsoft.com/office/powerpoint/2010/main" val="169334814"/>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Lst>
  <p:hf sldNum="0" hdr="0" ftr="0" dt="0"/>
  <p:txStyles>
    <p:titleStyle>
      <a:lvl1pPr algn="l" defTabSz="914400" rtl="0" eaLnBrk="1" latinLnBrk="0" hangingPunct="1">
        <a:lnSpc>
          <a:spcPct val="90000"/>
        </a:lnSpc>
        <a:spcBef>
          <a:spcPct val="0"/>
        </a:spcBef>
        <a:buNone/>
        <a:defRPr sz="22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300" kern="1200">
          <a:solidFill>
            <a:schemeClr val="tx1"/>
          </a:solidFill>
          <a:latin typeface="+mn-lt"/>
          <a:ea typeface="+mn-ea"/>
          <a:cs typeface="+mn-cs"/>
        </a:defRPr>
      </a:lvl1pPr>
      <a:lvl2pPr marL="0" algn="l" defTabSz="914400" rtl="0" eaLnBrk="1" latinLnBrk="0" hangingPunct="1">
        <a:defRPr sz="1300" kern="1200">
          <a:solidFill>
            <a:schemeClr val="tx1"/>
          </a:solidFill>
          <a:latin typeface="+mn-lt"/>
          <a:ea typeface="+mn-ea"/>
          <a:cs typeface="+mn-cs"/>
        </a:defRPr>
      </a:lvl2pPr>
      <a:lvl3pPr marL="0" algn="l" defTabSz="914400" rtl="0" eaLnBrk="1" latinLnBrk="0" hangingPunct="1">
        <a:defRPr sz="1300" kern="1200">
          <a:solidFill>
            <a:schemeClr val="tx1"/>
          </a:solidFill>
          <a:latin typeface="+mn-lt"/>
          <a:ea typeface="+mn-ea"/>
          <a:cs typeface="+mn-cs"/>
        </a:defRPr>
      </a:lvl3pPr>
      <a:lvl4pPr marL="0" algn="l" defTabSz="914400" rtl="0" eaLnBrk="1" latinLnBrk="0" hangingPunct="1">
        <a:defRPr sz="1300" kern="1200">
          <a:solidFill>
            <a:schemeClr val="tx1"/>
          </a:solidFill>
          <a:latin typeface="+mn-lt"/>
          <a:ea typeface="+mn-ea"/>
          <a:cs typeface="+mn-cs"/>
        </a:defRPr>
      </a:lvl4pPr>
      <a:lvl5pPr marL="0" algn="l" defTabSz="914400" rtl="0" eaLnBrk="1" latinLnBrk="0" hangingPunct="1">
        <a:defRPr sz="1300" kern="1200">
          <a:solidFill>
            <a:schemeClr val="tx1"/>
          </a:solidFill>
          <a:latin typeface="+mn-lt"/>
          <a:ea typeface="+mn-ea"/>
          <a:cs typeface="+mn-cs"/>
        </a:defRPr>
      </a:lvl5pPr>
      <a:lvl6pPr marL="0" algn="l" defTabSz="914400" rtl="0" eaLnBrk="1" latinLnBrk="0" hangingPunct="1">
        <a:defRPr sz="1300" kern="1200">
          <a:solidFill>
            <a:schemeClr val="tx1"/>
          </a:solidFill>
          <a:latin typeface="+mn-lt"/>
          <a:ea typeface="+mn-ea"/>
          <a:cs typeface="+mn-cs"/>
        </a:defRPr>
      </a:lvl6pPr>
      <a:lvl7pPr marL="0" algn="l" defTabSz="914400" rtl="0" eaLnBrk="1" latinLnBrk="0" hangingPunct="1">
        <a:defRPr sz="1300" kern="1200">
          <a:solidFill>
            <a:schemeClr val="tx1"/>
          </a:solidFill>
          <a:latin typeface="+mn-lt"/>
          <a:ea typeface="+mn-ea"/>
          <a:cs typeface="+mn-cs"/>
        </a:defRPr>
      </a:lvl7pPr>
      <a:lvl8pPr marL="0" algn="l" defTabSz="914400" rtl="0" eaLnBrk="1" latinLnBrk="0" hangingPunct="1">
        <a:defRPr sz="1300" kern="1200">
          <a:solidFill>
            <a:schemeClr val="tx1"/>
          </a:solidFill>
          <a:latin typeface="+mn-lt"/>
          <a:ea typeface="+mn-ea"/>
          <a:cs typeface="+mn-cs"/>
        </a:defRPr>
      </a:lvl8pPr>
      <a:lvl9pPr marL="0" algn="l" defTabSz="914400" rtl="0" eaLnBrk="1" latinLnBrk="0" hangingPunct="1">
        <a:defRPr sz="13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8">
          <p15:clr>
            <a:srgbClr val="C35EA4"/>
          </p15:clr>
        </p15:guide>
        <p15:guide id="4" pos="7390">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E4CB9-BDCA-0F79-94DE-025F10FA234C}"/>
              </a:ext>
            </a:extLst>
          </p:cNvPr>
          <p:cNvSpPr>
            <a:spLocks noGrp="1"/>
          </p:cNvSpPr>
          <p:nvPr>
            <p:ph type="title"/>
          </p:nvPr>
        </p:nvSpPr>
        <p:spPr>
          <a:xfrm>
            <a:off x="1102653" y="2277672"/>
            <a:ext cx="9144000" cy="1384995"/>
          </a:xfrm>
        </p:spPr>
        <p:txBody>
          <a:bodyPr/>
          <a:lstStyle/>
          <a:p>
            <a:r>
              <a:rPr lang="en-US" sz="5000" dirty="0"/>
              <a:t>AI in Healthcare </a:t>
            </a:r>
            <a:br>
              <a:rPr lang="en-US" sz="5000" dirty="0"/>
            </a:br>
            <a:r>
              <a:rPr lang="en-US" sz="5000" dirty="0"/>
              <a:t>Risks vs Reward</a:t>
            </a:r>
            <a:endParaRPr lang="en-US" sz="4400" dirty="0"/>
          </a:p>
        </p:txBody>
      </p:sp>
      <p:sp>
        <p:nvSpPr>
          <p:cNvPr id="3" name="TextBox 2">
            <a:extLst>
              <a:ext uri="{FF2B5EF4-FFF2-40B4-BE49-F238E27FC236}">
                <a16:creationId xmlns:a16="http://schemas.microsoft.com/office/drawing/2014/main" id="{BB5A61CB-36BA-29D2-7130-C72A78E05246}"/>
              </a:ext>
            </a:extLst>
          </p:cNvPr>
          <p:cNvSpPr txBox="1"/>
          <p:nvPr/>
        </p:nvSpPr>
        <p:spPr bwMode="gray">
          <a:xfrm>
            <a:off x="1215668" y="6258150"/>
            <a:ext cx="4162425" cy="215444"/>
          </a:xfrm>
          <a:prstGeom prst="rect">
            <a:avLst/>
          </a:prstGeom>
          <a:noFill/>
        </p:spPr>
        <p:txBody>
          <a:bodyPr vert="horz" wrap="square" lIns="0" tIns="0" rIns="0" bIns="0" rtlCol="0" anchor="t">
            <a:spAutoFit/>
          </a:bodyPr>
          <a:lstStyle/>
          <a:p>
            <a:pPr>
              <a:spcBef>
                <a:spcPts val="600"/>
              </a:spcBef>
            </a:pPr>
            <a:r>
              <a:rPr lang="en-US" sz="1400" dirty="0">
                <a:solidFill>
                  <a:schemeClr val="bg1"/>
                </a:solidFill>
              </a:rPr>
              <a:t>July 7, 2026</a:t>
            </a:r>
          </a:p>
        </p:txBody>
      </p:sp>
    </p:spTree>
    <p:extLst>
      <p:ext uri="{BB962C8B-B14F-4D97-AF65-F5344CB8AC3E}">
        <p14:creationId xmlns:p14="http://schemas.microsoft.com/office/powerpoint/2010/main" val="1447494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A82D9-62BF-218B-8AC4-2DF2E3E16164}"/>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A6ED3714-865F-8308-B728-26E3194789E1}"/>
              </a:ext>
            </a:extLst>
          </p:cNvPr>
          <p:cNvSpPr txBox="1">
            <a:spLocks/>
          </p:cNvSpPr>
          <p:nvPr/>
        </p:nvSpPr>
        <p:spPr bwMode="gray">
          <a:xfrm>
            <a:off x="457199" y="555639"/>
            <a:ext cx="9601200" cy="3046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200" b="1" kern="1200">
                <a:solidFill>
                  <a:schemeClr val="tx2"/>
                </a:solidFill>
                <a:latin typeface="+mj-lt"/>
                <a:ea typeface="+mj-ea"/>
                <a:cs typeface="+mj-cs"/>
              </a:defRPr>
            </a:lvl1pPr>
          </a:lstStyle>
          <a:p>
            <a:r>
              <a:rPr lang="en-US" dirty="0"/>
              <a:t>Technology and Supply Chain Issues Magnify Risk</a:t>
            </a:r>
          </a:p>
        </p:txBody>
      </p:sp>
      <p:sp>
        <p:nvSpPr>
          <p:cNvPr id="13" name="Content Placeholder 2">
            <a:extLst>
              <a:ext uri="{FF2B5EF4-FFF2-40B4-BE49-F238E27FC236}">
                <a16:creationId xmlns:a16="http://schemas.microsoft.com/office/drawing/2014/main" id="{6CC6B2FA-962D-013C-6C2F-1D5458402AD6}"/>
              </a:ext>
            </a:extLst>
          </p:cNvPr>
          <p:cNvSpPr txBox="1">
            <a:spLocks/>
          </p:cNvSpPr>
          <p:nvPr/>
        </p:nvSpPr>
        <p:spPr>
          <a:xfrm>
            <a:off x="1524000" y="1557210"/>
            <a:ext cx="9144000" cy="3930085"/>
          </a:xfrm>
          <a:prstGeom prst="rect">
            <a:avLst/>
          </a:prstGeom>
        </p:spPr>
        <p:txBody>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The race to integrate and adopt AI not only impacts core technology work flows and suppliers, but non-tech suppliers are also now augmenting their offerings</a:t>
            </a:r>
          </a:p>
          <a:p>
            <a:pPr marL="285750" indent="-285750">
              <a:buFont typeface="Arial" panose="020B0604020202020204" pitchFamily="34" charset="0"/>
              <a:buChar char="•"/>
            </a:pPr>
            <a:r>
              <a:rPr lang="en-US" dirty="0"/>
              <a:t>Multiple sources where model’s can be consumed, tampered with increases risk</a:t>
            </a:r>
          </a:p>
          <a:p>
            <a:pPr marL="285750" indent="-285750">
              <a:buFont typeface="Arial" panose="020B0604020202020204" pitchFamily="34" charset="0"/>
              <a:buChar char="•"/>
            </a:pPr>
            <a:r>
              <a:rPr lang="en-US" dirty="0"/>
              <a:t>Validation and certification mechanisms are slow to manifest </a:t>
            </a:r>
          </a:p>
          <a:p>
            <a:pPr marL="285750" indent="-285750">
              <a:buFont typeface="Arial" panose="020B0604020202020204" pitchFamily="34" charset="0"/>
              <a:buChar char="•"/>
            </a:pPr>
            <a:r>
              <a:rPr lang="en-US" dirty="0"/>
              <a:t>Agentic workforces are propagating at a rapid pace in advance of mechanism to manage and guide them</a:t>
            </a:r>
          </a:p>
          <a:p>
            <a:endParaRPr lang="en-US" dirty="0"/>
          </a:p>
        </p:txBody>
      </p:sp>
      <p:sp>
        <p:nvSpPr>
          <p:cNvPr id="14" name="Rectangle 13">
            <a:extLst>
              <a:ext uri="{FF2B5EF4-FFF2-40B4-BE49-F238E27FC236}">
                <a16:creationId xmlns:a16="http://schemas.microsoft.com/office/drawing/2014/main" id="{D314547E-5949-79D4-83D0-FB732294FA14}"/>
              </a:ext>
            </a:extLst>
          </p:cNvPr>
          <p:cNvSpPr/>
          <p:nvPr/>
        </p:nvSpPr>
        <p:spPr bwMode="gray">
          <a:xfrm>
            <a:off x="1514670" y="4515920"/>
            <a:ext cx="9162661" cy="752766"/>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400" dirty="0">
                <a:solidFill>
                  <a:schemeClr val="tx1"/>
                </a:solidFill>
              </a:rPr>
              <a:t>Response:</a:t>
            </a:r>
          </a:p>
          <a:p>
            <a:pPr algn="ctr">
              <a:spcBef>
                <a:spcPts val="600"/>
              </a:spcBef>
            </a:pPr>
            <a:r>
              <a:rPr lang="en-US" sz="1400" dirty="0">
                <a:solidFill>
                  <a:schemeClr val="tx1"/>
                </a:solidFill>
              </a:rPr>
              <a:t>Aggressive race to introduce AI detection, validation, and credentialing mechanisms </a:t>
            </a:r>
          </a:p>
        </p:txBody>
      </p:sp>
    </p:spTree>
    <p:extLst>
      <p:ext uri="{BB962C8B-B14F-4D97-AF65-F5344CB8AC3E}">
        <p14:creationId xmlns:p14="http://schemas.microsoft.com/office/powerpoint/2010/main" val="361617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87590DC-1971-4939-BA3C-7110FE2EC6AD}"/>
              </a:ext>
            </a:extLst>
          </p:cNvPr>
          <p:cNvSpPr/>
          <p:nvPr/>
        </p:nvSpPr>
        <p:spPr bwMode="gray">
          <a:xfrm>
            <a:off x="0" y="4419831"/>
            <a:ext cx="12192000" cy="1082546"/>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a:solidFill>
                <a:srgbClr val="FFFFFF"/>
              </a:solidFill>
            </a:endParaRPr>
          </a:p>
        </p:txBody>
      </p:sp>
      <p:sp>
        <p:nvSpPr>
          <p:cNvPr id="2" name="Title 1">
            <a:extLst>
              <a:ext uri="{FF2B5EF4-FFF2-40B4-BE49-F238E27FC236}">
                <a16:creationId xmlns:a16="http://schemas.microsoft.com/office/drawing/2014/main" id="{46B89B1B-98B5-468B-901B-6321687E7A26}"/>
              </a:ext>
            </a:extLst>
          </p:cNvPr>
          <p:cNvSpPr>
            <a:spLocks noGrp="1"/>
          </p:cNvSpPr>
          <p:nvPr>
            <p:ph type="title"/>
          </p:nvPr>
        </p:nvSpPr>
        <p:spPr bwMode="gray"/>
        <p:txBody>
          <a:bodyPr/>
          <a:lstStyle/>
          <a:p>
            <a:r>
              <a:rPr lang="en-US" dirty="0"/>
              <a:t>Evolving to Outpace AI RISK</a:t>
            </a:r>
          </a:p>
        </p:txBody>
      </p:sp>
      <p:sp>
        <p:nvSpPr>
          <p:cNvPr id="14" name="TextBox 13">
            <a:extLst>
              <a:ext uri="{FF2B5EF4-FFF2-40B4-BE49-F238E27FC236}">
                <a16:creationId xmlns:a16="http://schemas.microsoft.com/office/drawing/2014/main" id="{F44A53B7-24F3-43B4-B3A8-8A8054253C94}"/>
              </a:ext>
            </a:extLst>
          </p:cNvPr>
          <p:cNvSpPr txBox="1"/>
          <p:nvPr/>
        </p:nvSpPr>
        <p:spPr bwMode="gray">
          <a:xfrm>
            <a:off x="2038997" y="4628208"/>
            <a:ext cx="9669920" cy="815608"/>
          </a:xfrm>
          <a:prstGeom prst="rect">
            <a:avLst/>
          </a:prstGeom>
          <a:noFill/>
        </p:spPr>
        <p:txBody>
          <a:bodyPr vert="horz" wrap="square" lIns="0" tIns="0" rIns="0" bIns="0" rtlCol="0">
            <a:spAutoFit/>
          </a:bodyPr>
          <a:lstStyle/>
          <a:p>
            <a:pPr>
              <a:spcBef>
                <a:spcPts val="600"/>
              </a:spcBef>
              <a:buClr>
                <a:schemeClr val="tx1"/>
              </a:buClr>
            </a:pPr>
            <a:r>
              <a:rPr lang="en-US" sz="1600" dirty="0"/>
              <a:t>The AI appetite necessitates rapid evolution of Security Frameworks to balance enablement and friction.</a:t>
            </a:r>
          </a:p>
          <a:p>
            <a:pPr>
              <a:spcBef>
                <a:spcPts val="600"/>
              </a:spcBef>
              <a:buClr>
                <a:schemeClr val="tx1"/>
              </a:buClr>
            </a:pPr>
            <a:r>
              <a:rPr lang="en-US" sz="1600" dirty="0"/>
              <a:t>New Paradigms such as Agentic ”Sentinels” and AI Red Teams can be positioned to guard against emerging risks.</a:t>
            </a:r>
            <a:endParaRPr lang="en-US" sz="1600" b="1" dirty="0"/>
          </a:p>
        </p:txBody>
      </p:sp>
      <p:sp>
        <p:nvSpPr>
          <p:cNvPr id="15" name="TextBox 14">
            <a:extLst>
              <a:ext uri="{FF2B5EF4-FFF2-40B4-BE49-F238E27FC236}">
                <a16:creationId xmlns:a16="http://schemas.microsoft.com/office/drawing/2014/main" id="{F0C880A6-ABF2-4AFA-9482-22212AC63F2D}"/>
              </a:ext>
            </a:extLst>
          </p:cNvPr>
          <p:cNvSpPr txBox="1"/>
          <p:nvPr/>
        </p:nvSpPr>
        <p:spPr bwMode="gray">
          <a:xfrm>
            <a:off x="1154632" y="2588824"/>
            <a:ext cx="2706333" cy="1292662"/>
          </a:xfrm>
          <a:prstGeom prst="rect">
            <a:avLst/>
          </a:prstGeom>
          <a:noFill/>
        </p:spPr>
        <p:txBody>
          <a:bodyPr vert="horz" wrap="square" lIns="0" tIns="0" rIns="0" bIns="0" rtlCol="0">
            <a:spAutoFit/>
          </a:bodyPr>
          <a:lstStyle/>
          <a:p>
            <a:pPr algn="ctr">
              <a:spcBef>
                <a:spcPts val="600"/>
              </a:spcBef>
              <a:buClr>
                <a:schemeClr val="tx1"/>
              </a:buClr>
            </a:pPr>
            <a:r>
              <a:rPr lang="en-US" sz="1400" dirty="0"/>
              <a:t>AI adoption in Healthcare will be paced by the need to optimize for efficiency and efficacy.  Detection and gating must extend to the process level shifting the control plane</a:t>
            </a:r>
          </a:p>
        </p:txBody>
      </p:sp>
      <p:sp>
        <p:nvSpPr>
          <p:cNvPr id="16" name="TextBox 15">
            <a:extLst>
              <a:ext uri="{FF2B5EF4-FFF2-40B4-BE49-F238E27FC236}">
                <a16:creationId xmlns:a16="http://schemas.microsoft.com/office/drawing/2014/main" id="{75ABFF0F-372A-48CB-BB04-3C5D352E3906}"/>
              </a:ext>
            </a:extLst>
          </p:cNvPr>
          <p:cNvSpPr txBox="1"/>
          <p:nvPr/>
        </p:nvSpPr>
        <p:spPr bwMode="gray">
          <a:xfrm>
            <a:off x="4742834" y="2588824"/>
            <a:ext cx="2706333" cy="861774"/>
          </a:xfrm>
          <a:prstGeom prst="rect">
            <a:avLst/>
          </a:prstGeom>
          <a:noFill/>
        </p:spPr>
        <p:txBody>
          <a:bodyPr vert="horz" wrap="square" lIns="0" tIns="0" rIns="0" bIns="0" rtlCol="0">
            <a:spAutoFit/>
          </a:bodyPr>
          <a:lstStyle/>
          <a:p>
            <a:pPr algn="ctr">
              <a:spcBef>
                <a:spcPts val="600"/>
              </a:spcBef>
              <a:buClr>
                <a:schemeClr val="tx1"/>
              </a:buClr>
            </a:pPr>
            <a:r>
              <a:rPr lang="en-US" sz="1400" dirty="0"/>
              <a:t>“Detect and Respond” evolves to Forecast and Prevent to keep pace with surges of AI enabled risks</a:t>
            </a:r>
          </a:p>
        </p:txBody>
      </p:sp>
      <p:sp>
        <p:nvSpPr>
          <p:cNvPr id="17" name="TextBox 16">
            <a:extLst>
              <a:ext uri="{FF2B5EF4-FFF2-40B4-BE49-F238E27FC236}">
                <a16:creationId xmlns:a16="http://schemas.microsoft.com/office/drawing/2014/main" id="{E29D613F-1770-49A5-844D-3CC378A57FA0}"/>
              </a:ext>
            </a:extLst>
          </p:cNvPr>
          <p:cNvSpPr txBox="1"/>
          <p:nvPr/>
        </p:nvSpPr>
        <p:spPr bwMode="gray">
          <a:xfrm>
            <a:off x="8331036" y="2588824"/>
            <a:ext cx="2706333" cy="646331"/>
          </a:xfrm>
          <a:prstGeom prst="rect">
            <a:avLst/>
          </a:prstGeom>
          <a:noFill/>
        </p:spPr>
        <p:txBody>
          <a:bodyPr vert="horz" wrap="square" lIns="0" tIns="0" rIns="0" bIns="0" rtlCol="0">
            <a:spAutoFit/>
          </a:bodyPr>
          <a:lstStyle/>
          <a:p>
            <a:pPr algn="ctr">
              <a:spcBef>
                <a:spcPts val="600"/>
              </a:spcBef>
              <a:buClr>
                <a:schemeClr val="tx1"/>
              </a:buClr>
            </a:pPr>
            <a:r>
              <a:rPr lang="en-US" sz="1400" dirty="0"/>
              <a:t>Guardrails must compensate for weaknesses in the broader Healthcare Ecosystem </a:t>
            </a:r>
            <a:endParaRPr lang="en-US" sz="1400" b="1" dirty="0"/>
          </a:p>
        </p:txBody>
      </p:sp>
      <p:pic>
        <p:nvPicPr>
          <p:cNvPr id="22" name="Picture 21">
            <a:extLst>
              <a:ext uri="{FF2B5EF4-FFF2-40B4-BE49-F238E27FC236}">
                <a16:creationId xmlns:a16="http://schemas.microsoft.com/office/drawing/2014/main" id="{63001317-EEED-4DE6-810B-2CA0479FEB2E}"/>
              </a:ext>
            </a:extLst>
          </p:cNvPr>
          <p:cNvPicPr>
            <a:picLocks noChangeAspect="1"/>
          </p:cNvPicPr>
          <p:nvPr/>
        </p:nvPicPr>
        <p:blipFill>
          <a:blip r:embed="rId3">
            <a:extLst>
              <a:ext uri="{28A0092B-C50C-407E-A947-70E740481C1C}">
                <a14:useLocalDpi xmlns:a14="http://schemas.microsoft.com/office/drawing/2010/main" val="0"/>
              </a:ext>
            </a:extLst>
          </a:blip>
          <a:srcRect l="104" r="104"/>
          <a:stretch/>
        </p:blipFill>
        <p:spPr bwMode="gray">
          <a:xfrm>
            <a:off x="2202998" y="1852941"/>
            <a:ext cx="638748" cy="640080"/>
          </a:xfrm>
          <a:prstGeom prst="rect">
            <a:avLst/>
          </a:prstGeom>
        </p:spPr>
      </p:pic>
      <p:pic>
        <p:nvPicPr>
          <p:cNvPr id="45" name="Picture 44">
            <a:extLst>
              <a:ext uri="{FF2B5EF4-FFF2-40B4-BE49-F238E27FC236}">
                <a16:creationId xmlns:a16="http://schemas.microsoft.com/office/drawing/2014/main" id="{867B3D25-9EB2-D7A0-83F2-6347F48C55FD}"/>
              </a:ext>
              <a:ext uri="{C183D7F6-B498-43B3-948B-1728B52AA6E4}">
                <adec:decorative xmlns:adec="http://schemas.microsoft.com/office/drawing/2017/decorative" val="0"/>
              </a:ext>
            </a:extLst>
          </p:cNvPr>
          <p:cNvPicPr>
            <a:picLocks noChangeAspect="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l="104" r="104"/>
          <a:stretch/>
        </p:blipFill>
        <p:spPr bwMode="gray">
          <a:xfrm>
            <a:off x="9378516" y="1851417"/>
            <a:ext cx="611372" cy="612648"/>
          </a:xfrm>
          <a:prstGeom prst="rect">
            <a:avLst/>
          </a:prstGeom>
        </p:spPr>
      </p:pic>
      <p:pic>
        <p:nvPicPr>
          <p:cNvPr id="43" name="Picture 42">
            <a:extLst>
              <a:ext uri="{FF2B5EF4-FFF2-40B4-BE49-F238E27FC236}">
                <a16:creationId xmlns:a16="http://schemas.microsoft.com/office/drawing/2014/main" id="{144F9FCE-870C-5BCB-F6FD-6DC948316182}"/>
              </a:ext>
              <a:ext uri="{C183D7F6-B498-43B3-948B-1728B52AA6E4}">
                <adec:decorative xmlns:adec="http://schemas.microsoft.com/office/drawing/2017/decorative" val="0"/>
              </a:ext>
            </a:extLst>
          </p:cNvPr>
          <p:cNvPicPr>
            <a:picLocks noChangeAspect="1"/>
          </p:cNvPicPr>
          <p:nvPr/>
        </p:nvPicPr>
        <p:blipFill>
          <a:blip r:embed="rId5">
            <a:duotone>
              <a:prstClr val="black"/>
              <a:schemeClr val="tx2">
                <a:tint val="45000"/>
                <a:satMod val="400000"/>
              </a:schemeClr>
            </a:duotone>
            <a:extLst>
              <a:ext uri="{28A0092B-C50C-407E-A947-70E740481C1C}">
                <a14:useLocalDpi xmlns:a14="http://schemas.microsoft.com/office/drawing/2010/main" val="0"/>
              </a:ext>
            </a:extLst>
          </a:blip>
          <a:srcRect l="104" r="104"/>
          <a:stretch/>
        </p:blipFill>
        <p:spPr bwMode="gray">
          <a:xfrm>
            <a:off x="5710053" y="1851417"/>
            <a:ext cx="611373" cy="612648"/>
          </a:xfrm>
          <a:prstGeom prst="rect">
            <a:avLst/>
          </a:prstGeom>
        </p:spPr>
      </p:pic>
      <p:pic>
        <p:nvPicPr>
          <p:cNvPr id="41" name="Picture 40">
            <a:extLst>
              <a:ext uri="{FF2B5EF4-FFF2-40B4-BE49-F238E27FC236}">
                <a16:creationId xmlns:a16="http://schemas.microsoft.com/office/drawing/2014/main" id="{0708BDAA-C8D1-C323-19EF-48BC62FA516C}"/>
              </a:ext>
              <a:ext uri="{C183D7F6-B498-43B3-948B-1728B52AA6E4}">
                <adec:decorative xmlns:adec="http://schemas.microsoft.com/office/drawing/2017/decorative" val="0"/>
              </a:ext>
            </a:extLst>
          </p:cNvPr>
          <p:cNvPicPr>
            <a:picLocks/>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rcRect l="104" r="104"/>
          <a:stretch/>
        </p:blipFill>
        <p:spPr bwMode="gray">
          <a:xfrm>
            <a:off x="1224691" y="4667093"/>
            <a:ext cx="612648" cy="612648"/>
          </a:xfrm>
          <a:prstGeom prst="rect">
            <a:avLst/>
          </a:prstGeom>
        </p:spPr>
      </p:pic>
    </p:spTree>
    <p:extLst>
      <p:ext uri="{BB962C8B-B14F-4D97-AF65-F5344CB8AC3E}">
        <p14:creationId xmlns:p14="http://schemas.microsoft.com/office/powerpoint/2010/main" val="3171745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AFBA680-970C-4501-9686-4D27545A4C5C}"/>
              </a:ext>
            </a:extLst>
          </p:cNvPr>
          <p:cNvSpPr>
            <a:spLocks noGrp="1"/>
          </p:cNvSpPr>
          <p:nvPr>
            <p:ph type="body" sz="quarter" idx="13"/>
          </p:nvPr>
        </p:nvSpPr>
        <p:spPr/>
        <p:txBody>
          <a:bodyPr/>
          <a:lstStyle/>
          <a:p>
            <a:r>
              <a:rPr lang="en-US" dirty="0"/>
              <a:t>Q&amp;A</a:t>
            </a:r>
          </a:p>
        </p:txBody>
      </p:sp>
      <p:sp>
        <p:nvSpPr>
          <p:cNvPr id="7" name="Text Placeholder 6">
            <a:extLst>
              <a:ext uri="{FF2B5EF4-FFF2-40B4-BE49-F238E27FC236}">
                <a16:creationId xmlns:a16="http://schemas.microsoft.com/office/drawing/2014/main" id="{9BF03518-8370-43B7-8502-4FA2B0BB5A8A}"/>
              </a:ext>
            </a:extLst>
          </p:cNvPr>
          <p:cNvSpPr>
            <a:spLocks noGrp="1"/>
          </p:cNvSpPr>
          <p:nvPr>
            <p:ph type="body" sz="quarter" idx="14"/>
          </p:nvPr>
        </p:nvSpPr>
        <p:spPr/>
        <p:txBody>
          <a:bodyPr/>
          <a:lstStyle/>
          <a:p>
            <a:r>
              <a:rPr lang="en-US" dirty="0"/>
              <a:t>Thank You</a:t>
            </a:r>
          </a:p>
        </p:txBody>
      </p:sp>
    </p:spTree>
    <p:extLst>
      <p:ext uri="{BB962C8B-B14F-4D97-AF65-F5344CB8AC3E}">
        <p14:creationId xmlns:p14="http://schemas.microsoft.com/office/powerpoint/2010/main" val="803153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BA417-3CFC-454A-BD5D-9C960BCC447B}"/>
              </a:ext>
            </a:extLst>
          </p:cNvPr>
          <p:cNvSpPr>
            <a:spLocks noGrp="1"/>
          </p:cNvSpPr>
          <p:nvPr>
            <p:ph type="title"/>
          </p:nvPr>
        </p:nvSpPr>
        <p:spPr>
          <a:xfrm>
            <a:off x="1752600" y="3212854"/>
            <a:ext cx="8686800" cy="761747"/>
          </a:xfrm>
        </p:spPr>
        <p:txBody>
          <a:bodyPr/>
          <a:lstStyle/>
          <a:p>
            <a:r>
              <a:rPr lang="en-US" dirty="0"/>
              <a:t>AI Progress In Healthcare</a:t>
            </a:r>
          </a:p>
        </p:txBody>
      </p:sp>
    </p:spTree>
    <p:extLst>
      <p:ext uri="{BB962C8B-B14F-4D97-AF65-F5344CB8AC3E}">
        <p14:creationId xmlns:p14="http://schemas.microsoft.com/office/powerpoint/2010/main" val="557123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F4160-8549-225E-F9F8-EA93DC2C473F}"/>
              </a:ext>
            </a:extLst>
          </p:cNvPr>
          <p:cNvSpPr>
            <a:spLocks noGrp="1"/>
          </p:cNvSpPr>
          <p:nvPr>
            <p:ph type="title"/>
          </p:nvPr>
        </p:nvSpPr>
        <p:spPr>
          <a:xfrm>
            <a:off x="457199" y="555639"/>
            <a:ext cx="9601200" cy="332399"/>
          </a:xfrm>
        </p:spPr>
        <p:txBody>
          <a:bodyPr/>
          <a:lstStyle/>
          <a:p>
            <a:r>
              <a:rPr lang="en-US" sz="2400" dirty="0"/>
              <a:t>AI Augmented Healthcare</a:t>
            </a:r>
          </a:p>
        </p:txBody>
      </p:sp>
      <p:sp>
        <p:nvSpPr>
          <p:cNvPr id="5" name="Rectangle 4">
            <a:extLst>
              <a:ext uri="{FF2B5EF4-FFF2-40B4-BE49-F238E27FC236}">
                <a16:creationId xmlns:a16="http://schemas.microsoft.com/office/drawing/2014/main" id="{788ABD8E-6776-86CB-8446-81D0117389A7}"/>
              </a:ext>
            </a:extLst>
          </p:cNvPr>
          <p:cNvSpPr/>
          <p:nvPr/>
        </p:nvSpPr>
        <p:spPr bwMode="gray">
          <a:xfrm>
            <a:off x="0" y="2141034"/>
            <a:ext cx="12192000" cy="4125951"/>
          </a:xfrm>
          <a:prstGeom prst="rect">
            <a:avLst/>
          </a:prstGeom>
          <a:solidFill>
            <a:schemeClr val="bg2"/>
          </a:solidFill>
          <a:ln cap="rnd">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7" name="Text Placeholder 2">
            <a:extLst>
              <a:ext uri="{FF2B5EF4-FFF2-40B4-BE49-F238E27FC236}">
                <a16:creationId xmlns:a16="http://schemas.microsoft.com/office/drawing/2014/main" id="{6F48E685-77D2-E481-2E40-040E2209A126}"/>
              </a:ext>
            </a:extLst>
          </p:cNvPr>
          <p:cNvSpPr txBox="1">
            <a:spLocks/>
          </p:cNvSpPr>
          <p:nvPr/>
        </p:nvSpPr>
        <p:spPr>
          <a:xfrm>
            <a:off x="467926" y="1403373"/>
            <a:ext cx="11374118" cy="492443"/>
          </a:xfrm>
          <a:prstGeom prst="rect">
            <a:avLst/>
          </a:prstGeom>
        </p:spPr>
        <p:txBody>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AI in healthcare can accelerate today’s workflows, but the larger prize is reimagining the model: new end-to-end processes, products, and experiences that weren’t previously possible.</a:t>
            </a:r>
          </a:p>
        </p:txBody>
      </p:sp>
      <p:graphicFrame>
        <p:nvGraphicFramePr>
          <p:cNvPr id="8" name="Table 7">
            <a:extLst>
              <a:ext uri="{FF2B5EF4-FFF2-40B4-BE49-F238E27FC236}">
                <a16:creationId xmlns:a16="http://schemas.microsoft.com/office/drawing/2014/main" id="{52B00AB8-7186-EFF4-31F3-68D4199C9B82}"/>
              </a:ext>
            </a:extLst>
          </p:cNvPr>
          <p:cNvGraphicFramePr>
            <a:graphicFrameLocks noGrp="1"/>
          </p:cNvGraphicFramePr>
          <p:nvPr/>
        </p:nvGraphicFramePr>
        <p:xfrm>
          <a:off x="408941" y="3254146"/>
          <a:ext cx="11492088" cy="2748925"/>
        </p:xfrm>
        <a:graphic>
          <a:graphicData uri="http://schemas.openxmlformats.org/drawingml/2006/table">
            <a:tbl>
              <a:tblPr firstRow="1" bandRow="1">
                <a:tableStyleId>{68D230F3-CF80-4859-8CE7-A43EE81993B5}</a:tableStyleId>
              </a:tblPr>
              <a:tblGrid>
                <a:gridCol w="3830696">
                  <a:extLst>
                    <a:ext uri="{9D8B030D-6E8A-4147-A177-3AD203B41FA5}">
                      <a16:colId xmlns:a16="http://schemas.microsoft.com/office/drawing/2014/main" val="4188761361"/>
                    </a:ext>
                  </a:extLst>
                </a:gridCol>
                <a:gridCol w="3830696">
                  <a:extLst>
                    <a:ext uri="{9D8B030D-6E8A-4147-A177-3AD203B41FA5}">
                      <a16:colId xmlns:a16="http://schemas.microsoft.com/office/drawing/2014/main" val="1879277436"/>
                    </a:ext>
                  </a:extLst>
                </a:gridCol>
                <a:gridCol w="3830696">
                  <a:extLst>
                    <a:ext uri="{9D8B030D-6E8A-4147-A177-3AD203B41FA5}">
                      <a16:colId xmlns:a16="http://schemas.microsoft.com/office/drawing/2014/main" val="1920718397"/>
                    </a:ext>
                  </a:extLst>
                </a:gridCol>
              </a:tblGrid>
              <a:tr h="603621">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Optimize today’s work</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txBody>
                  <a:tcPr marL="0" marR="274320" marT="0" marB="0">
                    <a:lnL>
                      <a:noFill/>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dirty="0">
                          <a:ln>
                            <a:noFill/>
                          </a:ln>
                          <a:solidFill>
                            <a:schemeClr val="tx1"/>
                          </a:solidFill>
                          <a:effectLst/>
                          <a:uLnTx/>
                          <a:uFillTx/>
                          <a:latin typeface="+mn-lt"/>
                          <a:ea typeface="+mn-ea"/>
                          <a:cs typeface="+mn-cs"/>
                        </a:rPr>
                        <a:t>Build reusable foundations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txBody>
                  <a:tcPr marL="0" marR="274320" marT="0" marB="0">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Reimagine the model</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txBody>
                  <a:tcPr marL="0" marR="274320" marT="0" marB="0">
                    <a:lnL w="38100" cap="flat" cmpd="sng" algn="ctr">
                      <a:no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16665048"/>
                  </a:ext>
                </a:extLst>
              </a:tr>
              <a:tr h="2145304">
                <a:tc>
                  <a:txBody>
                    <a:bodyPr/>
                    <a:lstStyle/>
                    <a:p>
                      <a:pPr marL="0" marR="0" lvl="0" indent="0" algn="l" defTabSz="77724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2000" b="0" dirty="0"/>
                        <a:t>AI improves current workflows </a:t>
                      </a:r>
                    </a:p>
                    <a:p>
                      <a:pPr marL="0" marR="0" lvl="0" indent="0" algn="l" defTabSz="77724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2000" b="0" dirty="0"/>
                        <a:t>by reducing manual effort, accelerating decisions, and making work more consistent.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txBody>
                  <a:tcPr marL="0" marT="0">
                    <a:lnL>
                      <a:noFill/>
                    </a:lnL>
                    <a:lnR w="38100" cap="flat" cmpd="sng" algn="ctr">
                      <a:noFill/>
                      <a:prstDash val="solid"/>
                      <a:round/>
                      <a:headEnd type="none" w="med" len="med"/>
                      <a:tailEnd type="none" w="med" len="med"/>
                    </a:lnR>
                    <a:lnT w="12700" cmpd="sng">
                      <a:noFill/>
                    </a:lnT>
                    <a:lnB>
                      <a:noFill/>
                    </a:lnB>
                    <a:lnTlToBr w="12700" cmpd="sng">
                      <a:noFill/>
                      <a:prstDash val="solid"/>
                    </a:lnTlToBr>
                    <a:lnBlToTr w="12700" cmpd="sng">
                      <a:noFill/>
                      <a:prstDash val="solid"/>
                    </a:lnBlToTr>
                    <a:noFill/>
                  </a:tcPr>
                </a:tc>
                <a:tc>
                  <a:txBody>
                    <a:bodyPr/>
                    <a:lstStyle/>
                    <a:p>
                      <a:pPr marL="0" marR="0" lvl="0" indent="0" algn="l" defTabSz="77724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Key enabling capabilities (both functionality and data) that are the building blocks to unlock the ability to reimagine many new broader processes and experiences.</a:t>
                      </a:r>
                    </a:p>
                  </a:txBody>
                  <a:tcPr marL="0" marT="0">
                    <a:lnL w="38100" cap="flat" cmpd="sng" algn="ctr">
                      <a:noFill/>
                      <a:prstDash val="solid"/>
                      <a:round/>
                      <a:headEnd type="none" w="med" len="med"/>
                      <a:tailEnd type="none" w="med" len="med"/>
                    </a:lnL>
                    <a:lnR w="38100" cap="flat" cmpd="sng" algn="ctr">
                      <a:noFill/>
                      <a:prstDash val="solid"/>
                      <a:round/>
                      <a:headEnd type="none" w="med" len="med"/>
                      <a:tailEnd type="none" w="med" len="med"/>
                    </a:lnR>
                    <a:lnT w="12700" cmpd="sng">
                      <a:noFill/>
                    </a:lnT>
                    <a:lnB>
                      <a:noFill/>
                    </a:lnB>
                    <a:lnTlToBr w="12700" cmpd="sng">
                      <a:noFill/>
                      <a:prstDash val="solid"/>
                    </a:lnTlToBr>
                    <a:lnBlToTr w="12700" cmpd="sng">
                      <a:noFill/>
                      <a:prstDash val="solid"/>
                    </a:lnBlToTr>
                    <a:noFill/>
                  </a:tcPr>
                </a:tc>
                <a:tc>
                  <a:txBody>
                    <a:bodyPr/>
                    <a:lstStyle/>
                    <a:p>
                      <a:pPr marL="0" marR="0" lvl="0" indent="0" algn="l" defTabSz="77724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2000" b="0" dirty="0"/>
                        <a:t>AI-native experiences that connect care, coverage, navigation, authorization, and payment in real-time to create a more seamless journey.</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txBody>
                  <a:tcPr marL="0" marT="0">
                    <a:lnL w="38100" cap="flat" cmpd="sng" algn="ctr">
                      <a:no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105532388"/>
                  </a:ext>
                </a:extLst>
              </a:tr>
            </a:tbl>
          </a:graphicData>
        </a:graphic>
      </p:graphicFrame>
      <p:sp>
        <p:nvSpPr>
          <p:cNvPr id="9" name="TextBox 8">
            <a:extLst>
              <a:ext uri="{FF2B5EF4-FFF2-40B4-BE49-F238E27FC236}">
                <a16:creationId xmlns:a16="http://schemas.microsoft.com/office/drawing/2014/main" id="{4AFE537D-9262-D962-98CE-3601951D9259}"/>
              </a:ext>
            </a:extLst>
          </p:cNvPr>
          <p:cNvSpPr txBox="1"/>
          <p:nvPr/>
        </p:nvSpPr>
        <p:spPr bwMode="gray">
          <a:xfrm>
            <a:off x="467926" y="2280933"/>
            <a:ext cx="8199800" cy="400110"/>
          </a:xfrm>
          <a:prstGeom prst="rect">
            <a:avLst/>
          </a:prstGeom>
          <a:noFill/>
        </p:spPr>
        <p:txBody>
          <a:bodyPr wrap="square" lIns="0">
            <a:spAutoFit/>
          </a:bodyPr>
          <a:lstStyle/>
          <a:p>
            <a:r>
              <a:rPr lang="en-US" sz="2000" dirty="0">
                <a:solidFill>
                  <a:schemeClr val="accent1"/>
                </a:solidFill>
              </a:rPr>
              <a:t>AI augmentation in Healthcare spans all three ambition levels:</a:t>
            </a:r>
          </a:p>
        </p:txBody>
      </p:sp>
    </p:spTree>
    <p:extLst>
      <p:ext uri="{BB962C8B-B14F-4D97-AF65-F5344CB8AC3E}">
        <p14:creationId xmlns:p14="http://schemas.microsoft.com/office/powerpoint/2010/main" val="22407310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769E3D03-504D-9944-83D5-7975E185319F}"/>
              </a:ext>
            </a:extLst>
          </p:cNvPr>
          <p:cNvSpPr/>
          <p:nvPr/>
        </p:nvSpPr>
        <p:spPr bwMode="gray">
          <a:xfrm>
            <a:off x="985183" y="3447825"/>
            <a:ext cx="1000462" cy="1000462"/>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 name="TextBox 3">
            <a:extLst>
              <a:ext uri="{FF2B5EF4-FFF2-40B4-BE49-F238E27FC236}">
                <a16:creationId xmlns:a16="http://schemas.microsoft.com/office/drawing/2014/main" id="{094262B5-B49F-1064-98CC-FD255D016480}"/>
              </a:ext>
            </a:extLst>
          </p:cNvPr>
          <p:cNvSpPr txBox="1"/>
          <p:nvPr/>
        </p:nvSpPr>
        <p:spPr bwMode="gray">
          <a:xfrm>
            <a:off x="520861" y="590309"/>
            <a:ext cx="11100121" cy="338554"/>
          </a:xfrm>
          <a:prstGeom prst="rect">
            <a:avLst/>
          </a:prstGeom>
          <a:noFill/>
        </p:spPr>
        <p:txBody>
          <a:bodyPr vert="horz" wrap="square" lIns="0" tIns="0" rIns="0" bIns="0" rtlCol="0">
            <a:spAutoFit/>
          </a:bodyPr>
          <a:lstStyle/>
          <a:p>
            <a:pPr algn="l">
              <a:spcBef>
                <a:spcPts val="600"/>
              </a:spcBef>
            </a:pPr>
            <a:r>
              <a:rPr lang="en-US" sz="2200" b="1" dirty="0">
                <a:solidFill>
                  <a:schemeClr val="tx2"/>
                </a:solidFill>
                <a:latin typeface="+mj-lt"/>
                <a:ea typeface="+mj-ea"/>
                <a:cs typeface="+mj-cs"/>
              </a:rPr>
              <a:t>Conventional Frameworks Gate Through Responsible</a:t>
            </a:r>
            <a:r>
              <a:rPr lang="en-US" sz="2200" b="1" dirty="0">
                <a:latin typeface="+mj-lt"/>
              </a:rPr>
              <a:t> </a:t>
            </a:r>
            <a:r>
              <a:rPr lang="en-US" sz="2200" b="1" dirty="0">
                <a:solidFill>
                  <a:schemeClr val="tx2"/>
                </a:solidFill>
                <a:latin typeface="+mj-lt"/>
                <a:ea typeface="+mj-ea"/>
                <a:cs typeface="+mj-cs"/>
              </a:rPr>
              <a:t>AI and Controls</a:t>
            </a:r>
            <a:endParaRPr lang="en-US" sz="2200" b="1" dirty="0">
              <a:latin typeface="+mj-lt"/>
            </a:endParaRPr>
          </a:p>
        </p:txBody>
      </p:sp>
      <p:sp>
        <p:nvSpPr>
          <p:cNvPr id="5" name="Rectangle 4">
            <a:extLst>
              <a:ext uri="{FF2B5EF4-FFF2-40B4-BE49-F238E27FC236}">
                <a16:creationId xmlns:a16="http://schemas.microsoft.com/office/drawing/2014/main" id="{F362EE54-B116-4EBF-5980-64C16524C267}"/>
              </a:ext>
            </a:extLst>
          </p:cNvPr>
          <p:cNvSpPr/>
          <p:nvPr/>
        </p:nvSpPr>
        <p:spPr bwMode="gray">
          <a:xfrm>
            <a:off x="7820809" y="1495313"/>
            <a:ext cx="4044876" cy="4114800"/>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6" name="TextBox 5">
            <a:extLst>
              <a:ext uri="{FF2B5EF4-FFF2-40B4-BE49-F238E27FC236}">
                <a16:creationId xmlns:a16="http://schemas.microsoft.com/office/drawing/2014/main" id="{01797D78-7301-64BA-5D58-2B3611007640}"/>
              </a:ext>
            </a:extLst>
          </p:cNvPr>
          <p:cNvSpPr txBox="1"/>
          <p:nvPr/>
        </p:nvSpPr>
        <p:spPr bwMode="gray">
          <a:xfrm>
            <a:off x="520860" y="1495313"/>
            <a:ext cx="7041765" cy="1384995"/>
          </a:xfrm>
          <a:prstGeom prst="rect">
            <a:avLst/>
          </a:prstGeom>
          <a:noFill/>
        </p:spPr>
        <p:txBody>
          <a:bodyPr vert="horz" wrap="square" lIns="0" tIns="0" rIns="0" bIns="0" rtlCol="0">
            <a:spAutoFit/>
          </a:bodyPr>
          <a:lstStyle/>
          <a:p>
            <a:pPr algn="l">
              <a:spcBef>
                <a:spcPts val="600"/>
              </a:spcBef>
            </a:pPr>
            <a:r>
              <a:rPr lang="en-US" sz="1600" b="1" dirty="0"/>
              <a:t>The responsible use of AI is imperative to making the health system work better for everyone.</a:t>
            </a:r>
          </a:p>
          <a:p>
            <a:pPr algn="l">
              <a:spcBef>
                <a:spcPts val="600"/>
              </a:spcBef>
            </a:pPr>
            <a:endParaRPr lang="en-US" sz="1600" dirty="0"/>
          </a:p>
          <a:p>
            <a:pPr algn="l">
              <a:spcBef>
                <a:spcPts val="600"/>
              </a:spcBef>
            </a:pPr>
            <a:r>
              <a:rPr lang="en-US" sz="1600" dirty="0"/>
              <a:t>Responsible AI (RAI) programs identify and address potential risks across our applications.</a:t>
            </a:r>
          </a:p>
        </p:txBody>
      </p:sp>
      <p:pic>
        <p:nvPicPr>
          <p:cNvPr id="7" name="Picture 6">
            <a:extLst>
              <a:ext uri="{FF2B5EF4-FFF2-40B4-BE49-F238E27FC236}">
                <a16:creationId xmlns:a16="http://schemas.microsoft.com/office/drawing/2014/main" id="{405F0F53-C680-560C-339C-7373B4D32D9A}"/>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rcRect l="104" r="104"/>
          <a:stretch/>
        </p:blipFill>
        <p:spPr>
          <a:xfrm>
            <a:off x="1211665" y="3673736"/>
            <a:ext cx="547498" cy="548640"/>
          </a:xfrm>
          <a:prstGeom prst="rect">
            <a:avLst/>
          </a:prstGeom>
        </p:spPr>
      </p:pic>
      <p:sp>
        <p:nvSpPr>
          <p:cNvPr id="9" name="Oval 8">
            <a:extLst>
              <a:ext uri="{FF2B5EF4-FFF2-40B4-BE49-F238E27FC236}">
                <a16:creationId xmlns:a16="http://schemas.microsoft.com/office/drawing/2014/main" id="{CD5C7D00-E05A-9593-03FB-C421729D71CB}"/>
              </a:ext>
            </a:extLst>
          </p:cNvPr>
          <p:cNvSpPr/>
          <p:nvPr/>
        </p:nvSpPr>
        <p:spPr bwMode="gray">
          <a:xfrm>
            <a:off x="3541511" y="3438888"/>
            <a:ext cx="1000462" cy="1000462"/>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1" name="Oval 10">
            <a:extLst>
              <a:ext uri="{FF2B5EF4-FFF2-40B4-BE49-F238E27FC236}">
                <a16:creationId xmlns:a16="http://schemas.microsoft.com/office/drawing/2014/main" id="{20D1DBA6-F746-5B4D-E895-C62E8D75BA8D}"/>
              </a:ext>
            </a:extLst>
          </p:cNvPr>
          <p:cNvSpPr/>
          <p:nvPr/>
        </p:nvSpPr>
        <p:spPr bwMode="gray">
          <a:xfrm>
            <a:off x="6100297" y="3447825"/>
            <a:ext cx="1000462" cy="1000462"/>
          </a:xfrm>
          <a:prstGeom prst="ellipse">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13" name="Rectangle 12">
            <a:extLst>
              <a:ext uri="{FF2B5EF4-FFF2-40B4-BE49-F238E27FC236}">
                <a16:creationId xmlns:a16="http://schemas.microsoft.com/office/drawing/2014/main" id="{0CD6CE58-51A7-3045-6D21-8439196F4467}"/>
              </a:ext>
            </a:extLst>
          </p:cNvPr>
          <p:cNvSpPr>
            <a:spLocks noGrp="1" noRot="1" noMove="1" noResize="1" noEditPoints="1" noAdjustHandles="1" noChangeArrowheads="1" noChangeShapeType="1"/>
          </p:cNvSpPr>
          <p:nvPr/>
        </p:nvSpPr>
        <p:spPr bwMode="gray">
          <a:xfrm>
            <a:off x="129092" y="5799163"/>
            <a:ext cx="11682804" cy="896715"/>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cxnSp>
        <p:nvCxnSpPr>
          <p:cNvPr id="15" name="Straight Connector 14">
            <a:extLst>
              <a:ext uri="{FF2B5EF4-FFF2-40B4-BE49-F238E27FC236}">
                <a16:creationId xmlns:a16="http://schemas.microsoft.com/office/drawing/2014/main" id="{8420E09F-A95B-C9F7-F579-1F2FD5CE9797}"/>
              </a:ext>
            </a:extLst>
          </p:cNvPr>
          <p:cNvCxnSpPr/>
          <p:nvPr/>
        </p:nvCxnSpPr>
        <p:spPr bwMode="gray">
          <a:xfrm>
            <a:off x="520860" y="3184264"/>
            <a:ext cx="6923432" cy="0"/>
          </a:xfrm>
          <a:prstGeom prst="line">
            <a:avLst/>
          </a:prstGeom>
          <a:ln w="19050" cap="rnd">
            <a:solidFill>
              <a:srgbClr val="F9A667"/>
            </a:solidFill>
            <a:round/>
            <a:headEnd w="lg" len="med"/>
            <a:tailEnd type="none" w="lg" len="med"/>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DE154F-A8D9-B1BB-FA2D-4EE94D2B9EA6}"/>
              </a:ext>
            </a:extLst>
          </p:cNvPr>
          <p:cNvSpPr txBox="1"/>
          <p:nvPr/>
        </p:nvSpPr>
        <p:spPr bwMode="gray">
          <a:xfrm>
            <a:off x="2499831" y="3077425"/>
            <a:ext cx="2960717" cy="215444"/>
          </a:xfrm>
          <a:prstGeom prst="rect">
            <a:avLst/>
          </a:prstGeom>
          <a:solidFill>
            <a:schemeClr val="bg1"/>
          </a:solidFill>
        </p:spPr>
        <p:txBody>
          <a:bodyPr vert="horz" wrap="square" lIns="0" tIns="0" rIns="0" bIns="0" rtlCol="0">
            <a:spAutoFit/>
          </a:bodyPr>
          <a:lstStyle/>
          <a:p>
            <a:pPr algn="ctr">
              <a:spcBef>
                <a:spcPts val="600"/>
              </a:spcBef>
            </a:pPr>
            <a:r>
              <a:rPr lang="en-US" sz="1400" b="1" dirty="0"/>
              <a:t>Our Responsible AI program</a:t>
            </a:r>
          </a:p>
        </p:txBody>
      </p:sp>
      <p:sp>
        <p:nvSpPr>
          <p:cNvPr id="17" name="TextBox 16">
            <a:extLst>
              <a:ext uri="{FF2B5EF4-FFF2-40B4-BE49-F238E27FC236}">
                <a16:creationId xmlns:a16="http://schemas.microsoft.com/office/drawing/2014/main" id="{EAC9F733-31EC-E16E-DB15-0D987B5CD227}"/>
              </a:ext>
            </a:extLst>
          </p:cNvPr>
          <p:cNvSpPr txBox="1"/>
          <p:nvPr/>
        </p:nvSpPr>
        <p:spPr bwMode="gray">
          <a:xfrm>
            <a:off x="520859" y="4461621"/>
            <a:ext cx="1847656" cy="1184940"/>
          </a:xfrm>
          <a:prstGeom prst="rect">
            <a:avLst/>
          </a:prstGeom>
          <a:noFill/>
        </p:spPr>
        <p:txBody>
          <a:bodyPr vert="horz" wrap="square" lIns="0" tIns="0" rIns="0" bIns="0" rtlCol="0">
            <a:spAutoFit/>
          </a:bodyPr>
          <a:lstStyle/>
          <a:p>
            <a:pPr algn="ctr">
              <a:spcBef>
                <a:spcPts val="600"/>
              </a:spcBef>
            </a:pPr>
            <a:r>
              <a:rPr lang="en-US" sz="1200" b="1" dirty="0"/>
              <a:t>RAI Program</a:t>
            </a:r>
          </a:p>
          <a:p>
            <a:pPr algn="ctr">
              <a:spcBef>
                <a:spcPts val="600"/>
              </a:spcBef>
            </a:pPr>
            <a:r>
              <a:rPr lang="en-US" sz="1200" dirty="0"/>
              <a:t>Defines standards, risk assessment approach, and governance processes for the responsible development and use of AI.</a:t>
            </a:r>
          </a:p>
        </p:txBody>
      </p:sp>
      <p:sp>
        <p:nvSpPr>
          <p:cNvPr id="18" name="TextBox 17">
            <a:extLst>
              <a:ext uri="{FF2B5EF4-FFF2-40B4-BE49-F238E27FC236}">
                <a16:creationId xmlns:a16="http://schemas.microsoft.com/office/drawing/2014/main" id="{F995CE18-6C07-234E-FF50-1671CD3AB965}"/>
              </a:ext>
            </a:extLst>
          </p:cNvPr>
          <p:cNvSpPr txBox="1"/>
          <p:nvPr/>
        </p:nvSpPr>
        <p:spPr bwMode="gray">
          <a:xfrm>
            <a:off x="3088565" y="4461621"/>
            <a:ext cx="1847656" cy="815608"/>
          </a:xfrm>
          <a:prstGeom prst="rect">
            <a:avLst/>
          </a:prstGeom>
          <a:noFill/>
        </p:spPr>
        <p:txBody>
          <a:bodyPr vert="horz" wrap="square" lIns="0" tIns="0" rIns="0" bIns="0" rtlCol="0" anchor="t">
            <a:spAutoFit/>
          </a:bodyPr>
          <a:lstStyle/>
          <a:p>
            <a:pPr algn="ctr">
              <a:spcBef>
                <a:spcPts val="600"/>
              </a:spcBef>
            </a:pPr>
            <a:r>
              <a:rPr lang="en-US" sz="1200" b="1" dirty="0"/>
              <a:t>AI Review Board</a:t>
            </a:r>
          </a:p>
          <a:p>
            <a:pPr algn="ctr">
              <a:spcBef>
                <a:spcPts val="600"/>
              </a:spcBef>
            </a:pPr>
            <a:r>
              <a:rPr lang="en-US" sz="1200" dirty="0"/>
              <a:t>Provides input to inform responsible adoption and address emerging risks.</a:t>
            </a:r>
            <a:endParaRPr lang="en-US" sz="1200">
              <a:cs typeface="Arial"/>
            </a:endParaRPr>
          </a:p>
        </p:txBody>
      </p:sp>
      <p:sp>
        <p:nvSpPr>
          <p:cNvPr id="19" name="TextBox 18">
            <a:extLst>
              <a:ext uri="{FF2B5EF4-FFF2-40B4-BE49-F238E27FC236}">
                <a16:creationId xmlns:a16="http://schemas.microsoft.com/office/drawing/2014/main" id="{18800B71-20B9-E685-7810-DA9AFF93FD37}"/>
              </a:ext>
            </a:extLst>
          </p:cNvPr>
          <p:cNvSpPr txBox="1"/>
          <p:nvPr/>
        </p:nvSpPr>
        <p:spPr bwMode="gray">
          <a:xfrm>
            <a:off x="5676700" y="4461621"/>
            <a:ext cx="1847656" cy="1184940"/>
          </a:xfrm>
          <a:prstGeom prst="rect">
            <a:avLst/>
          </a:prstGeom>
          <a:noFill/>
        </p:spPr>
        <p:txBody>
          <a:bodyPr vert="horz" wrap="square" lIns="0" tIns="0" rIns="0" bIns="0" rtlCol="0">
            <a:spAutoFit/>
          </a:bodyPr>
          <a:lstStyle/>
          <a:p>
            <a:pPr algn="ctr">
              <a:spcBef>
                <a:spcPts val="600"/>
              </a:spcBef>
            </a:pPr>
            <a:r>
              <a:rPr lang="en-US" sz="1200" b="1" dirty="0"/>
              <a:t>Unified Deployment </a:t>
            </a:r>
          </a:p>
          <a:p>
            <a:pPr algn="ctr">
              <a:spcBef>
                <a:spcPts val="600"/>
              </a:spcBef>
            </a:pPr>
            <a:r>
              <a:rPr lang="en-US" sz="1200" dirty="0"/>
              <a:t>Consolidated developer platform with built-in tools, templates, and guardrails to build, test, and deploy AI responsibly.</a:t>
            </a:r>
          </a:p>
        </p:txBody>
      </p:sp>
      <p:sp>
        <p:nvSpPr>
          <p:cNvPr id="20" name="TextBox 19">
            <a:extLst>
              <a:ext uri="{FF2B5EF4-FFF2-40B4-BE49-F238E27FC236}">
                <a16:creationId xmlns:a16="http://schemas.microsoft.com/office/drawing/2014/main" id="{5D31CC08-6B93-62C9-87FA-D059CF21D87A}"/>
              </a:ext>
            </a:extLst>
          </p:cNvPr>
          <p:cNvSpPr txBox="1"/>
          <p:nvPr/>
        </p:nvSpPr>
        <p:spPr bwMode="gray">
          <a:xfrm>
            <a:off x="8258243" y="1684496"/>
            <a:ext cx="3412897" cy="246221"/>
          </a:xfrm>
          <a:prstGeom prst="rect">
            <a:avLst/>
          </a:prstGeom>
          <a:noFill/>
        </p:spPr>
        <p:txBody>
          <a:bodyPr vert="horz" wrap="square" lIns="0" tIns="0" rIns="0" bIns="0" rtlCol="0">
            <a:spAutoFit/>
          </a:bodyPr>
          <a:lstStyle/>
          <a:p>
            <a:pPr algn="ctr">
              <a:spcBef>
                <a:spcPts val="600"/>
              </a:spcBef>
            </a:pPr>
            <a:r>
              <a:rPr lang="en-US" sz="1600" dirty="0"/>
              <a:t>Governance prioritizes:</a:t>
            </a:r>
          </a:p>
        </p:txBody>
      </p:sp>
      <p:sp>
        <p:nvSpPr>
          <p:cNvPr id="21" name="TextBox 20">
            <a:extLst>
              <a:ext uri="{FF2B5EF4-FFF2-40B4-BE49-F238E27FC236}">
                <a16:creationId xmlns:a16="http://schemas.microsoft.com/office/drawing/2014/main" id="{A13DC995-A3FB-1B47-A8AB-1AE51EFB6AAA}"/>
              </a:ext>
            </a:extLst>
          </p:cNvPr>
          <p:cNvSpPr txBox="1"/>
          <p:nvPr/>
        </p:nvSpPr>
        <p:spPr bwMode="gray">
          <a:xfrm>
            <a:off x="8123838" y="2015979"/>
            <a:ext cx="3581389" cy="3554819"/>
          </a:xfrm>
          <a:prstGeom prst="rect">
            <a:avLst/>
          </a:prstGeom>
          <a:noFill/>
        </p:spPr>
        <p:txBody>
          <a:bodyPr vert="horz" wrap="square" lIns="0" tIns="0" rIns="0" bIns="0" rtlCol="0">
            <a:spAutoFit/>
          </a:bodyPr>
          <a:lstStyle/>
          <a:p>
            <a:pPr algn="l">
              <a:spcBef>
                <a:spcPts val="600"/>
              </a:spcBef>
            </a:pPr>
            <a:r>
              <a:rPr lang="en-US" sz="1400" b="1" dirty="0"/>
              <a:t>Data privacy</a:t>
            </a:r>
          </a:p>
          <a:p>
            <a:pPr algn="l">
              <a:spcBef>
                <a:spcPts val="600"/>
              </a:spcBef>
            </a:pPr>
            <a:r>
              <a:rPr lang="en-US" sz="1400" dirty="0"/>
              <a:t>Protecting the privacy and security of the data we use and generate.</a:t>
            </a:r>
            <a:br>
              <a:rPr lang="en-US" sz="1400" dirty="0"/>
            </a:br>
            <a:endParaRPr lang="en-US" sz="1400" dirty="0"/>
          </a:p>
          <a:p>
            <a:pPr algn="l">
              <a:spcBef>
                <a:spcPts val="600"/>
              </a:spcBef>
            </a:pPr>
            <a:r>
              <a:rPr lang="en-US" sz="1400" b="1" dirty="0"/>
              <a:t>Human control</a:t>
            </a:r>
          </a:p>
          <a:p>
            <a:pPr algn="l">
              <a:spcBef>
                <a:spcPts val="600"/>
              </a:spcBef>
            </a:pPr>
            <a:r>
              <a:rPr lang="en-US" sz="1400" dirty="0"/>
              <a:t>Keeping people in the loop and accountable.</a:t>
            </a:r>
            <a:br>
              <a:rPr lang="en-US" sz="1400" dirty="0"/>
            </a:br>
            <a:endParaRPr lang="en-US" sz="1400" dirty="0"/>
          </a:p>
          <a:p>
            <a:pPr algn="l">
              <a:spcBef>
                <a:spcPts val="600"/>
              </a:spcBef>
            </a:pPr>
            <a:r>
              <a:rPr lang="en-US" sz="1400" b="1" dirty="0"/>
              <a:t>Compliance</a:t>
            </a:r>
          </a:p>
          <a:p>
            <a:pPr algn="l">
              <a:spcBef>
                <a:spcPts val="600"/>
              </a:spcBef>
            </a:pPr>
            <a:r>
              <a:rPr lang="en-US" sz="1400" dirty="0"/>
              <a:t>Following applicable laws, policies, and ethical standards.</a:t>
            </a:r>
            <a:br>
              <a:rPr lang="en-US" sz="1400" dirty="0"/>
            </a:br>
            <a:endParaRPr lang="en-US" sz="1400" dirty="0"/>
          </a:p>
          <a:p>
            <a:pPr algn="l">
              <a:spcBef>
                <a:spcPts val="600"/>
              </a:spcBef>
            </a:pPr>
            <a:r>
              <a:rPr lang="en-US" sz="1400" b="1" dirty="0"/>
              <a:t>Safe, accurate, and fair</a:t>
            </a:r>
          </a:p>
          <a:p>
            <a:pPr algn="l">
              <a:spcBef>
                <a:spcPts val="600"/>
              </a:spcBef>
            </a:pPr>
            <a:r>
              <a:rPr lang="en-US" sz="1400" dirty="0"/>
              <a:t>Building AI that is reliable, effective, and equitable.</a:t>
            </a:r>
          </a:p>
        </p:txBody>
      </p:sp>
      <p:pic>
        <p:nvPicPr>
          <p:cNvPr id="22" name="Picture 21">
            <a:extLst>
              <a:ext uri="{FF2B5EF4-FFF2-40B4-BE49-F238E27FC236}">
                <a16:creationId xmlns:a16="http://schemas.microsoft.com/office/drawing/2014/main" id="{FB1D070F-D191-E36F-B119-DB5D648CA88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rcRect l="104" r="104"/>
          <a:stretch/>
        </p:blipFill>
        <p:spPr bwMode="gray">
          <a:xfrm>
            <a:off x="3748827" y="3673736"/>
            <a:ext cx="597079" cy="598324"/>
          </a:xfrm>
          <a:prstGeom prst="rect">
            <a:avLst/>
          </a:prstGeom>
        </p:spPr>
      </p:pic>
      <p:pic>
        <p:nvPicPr>
          <p:cNvPr id="23" name="Picture 22">
            <a:extLst>
              <a:ext uri="{FF2B5EF4-FFF2-40B4-BE49-F238E27FC236}">
                <a16:creationId xmlns:a16="http://schemas.microsoft.com/office/drawing/2014/main" id="{1FE411D2-64A8-06FF-5F30-001EC45E9321}"/>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rcRect l="104" r="104"/>
          <a:stretch/>
        </p:blipFill>
        <p:spPr bwMode="gray">
          <a:xfrm>
            <a:off x="6326779" y="3698578"/>
            <a:ext cx="547498" cy="548640"/>
          </a:xfrm>
          <a:prstGeom prst="rect">
            <a:avLst/>
          </a:prstGeom>
        </p:spPr>
      </p:pic>
      <p:sp>
        <p:nvSpPr>
          <p:cNvPr id="26" name="TextBox 25">
            <a:extLst>
              <a:ext uri="{FF2B5EF4-FFF2-40B4-BE49-F238E27FC236}">
                <a16:creationId xmlns:a16="http://schemas.microsoft.com/office/drawing/2014/main" id="{B4C22A04-A3B3-2A34-B605-A90C5FADE276}"/>
              </a:ext>
            </a:extLst>
          </p:cNvPr>
          <p:cNvSpPr txBox="1"/>
          <p:nvPr/>
        </p:nvSpPr>
        <p:spPr bwMode="gray">
          <a:xfrm>
            <a:off x="520859" y="6179742"/>
            <a:ext cx="11291037" cy="215444"/>
          </a:xfrm>
          <a:prstGeom prst="rect">
            <a:avLst/>
          </a:prstGeom>
          <a:noFill/>
        </p:spPr>
        <p:txBody>
          <a:bodyPr vert="horz" wrap="square" lIns="0" tIns="0" rIns="0" bIns="0" rtlCol="0">
            <a:spAutoFit/>
          </a:bodyPr>
          <a:lstStyle/>
          <a:p>
            <a:pPr algn="l">
              <a:spcBef>
                <a:spcPts val="600"/>
              </a:spcBef>
            </a:pPr>
            <a:r>
              <a:rPr lang="en-US" sz="1400" i="1" dirty="0">
                <a:latin typeface="+mj-lt"/>
              </a:rPr>
              <a:t> All AI use cases are subject to a Responsible AI (RAI) program and go through governance and oversight processes.</a:t>
            </a:r>
          </a:p>
        </p:txBody>
      </p:sp>
    </p:spTree>
    <p:extLst>
      <p:ext uri="{BB962C8B-B14F-4D97-AF65-F5344CB8AC3E}">
        <p14:creationId xmlns:p14="http://schemas.microsoft.com/office/powerpoint/2010/main" val="4243451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ED5199D0-8EAB-9435-E58B-577957CEE8F0}"/>
              </a:ext>
            </a:extLst>
          </p:cNvPr>
          <p:cNvSpPr>
            <a:spLocks noGrp="1" noRot="1" noMove="1" noResize="1" noEditPoints="1" noAdjustHandles="1" noChangeArrowheads="1" noChangeShapeType="1"/>
          </p:cNvSpPr>
          <p:nvPr/>
        </p:nvSpPr>
        <p:spPr bwMode="gray">
          <a:xfrm>
            <a:off x="129092" y="5799163"/>
            <a:ext cx="11682804" cy="896715"/>
          </a:xfrm>
          <a:prstGeom prst="rect">
            <a:avLst/>
          </a:prstGeom>
          <a:solidFill>
            <a:schemeClr val="bg1"/>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7" name="Rectangle 36">
            <a:extLst>
              <a:ext uri="{FF2B5EF4-FFF2-40B4-BE49-F238E27FC236}">
                <a16:creationId xmlns:a16="http://schemas.microsoft.com/office/drawing/2014/main" id="{C2874FD6-00D7-17FD-1572-922F99B8F9CE}"/>
              </a:ext>
            </a:extLst>
          </p:cNvPr>
          <p:cNvSpPr/>
          <p:nvPr/>
        </p:nvSpPr>
        <p:spPr bwMode="gray">
          <a:xfrm>
            <a:off x="2887131" y="3039897"/>
            <a:ext cx="1804809" cy="3393175"/>
          </a:xfrm>
          <a:prstGeom prst="rect">
            <a:avLst/>
          </a:prstGeom>
          <a:solidFill>
            <a:schemeClr val="bg1"/>
          </a:solidFill>
          <a:ln cap="rnd">
            <a:solidFill>
              <a:srgbClr val="F9A667"/>
            </a:solidFill>
            <a:round/>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8" name="Rectangle 37">
            <a:extLst>
              <a:ext uri="{FF2B5EF4-FFF2-40B4-BE49-F238E27FC236}">
                <a16:creationId xmlns:a16="http://schemas.microsoft.com/office/drawing/2014/main" id="{EAB12BEB-A55B-BF4F-2C10-8483949AAEAB}"/>
              </a:ext>
            </a:extLst>
          </p:cNvPr>
          <p:cNvSpPr/>
          <p:nvPr/>
        </p:nvSpPr>
        <p:spPr bwMode="gray">
          <a:xfrm>
            <a:off x="5108217" y="3012002"/>
            <a:ext cx="1804809" cy="3393175"/>
          </a:xfrm>
          <a:prstGeom prst="rect">
            <a:avLst/>
          </a:prstGeom>
          <a:solidFill>
            <a:schemeClr val="bg1"/>
          </a:solidFill>
          <a:ln cap="rnd">
            <a:solidFill>
              <a:srgbClr val="F9A667"/>
            </a:solidFill>
            <a:round/>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9" name="Rectangle 38">
            <a:extLst>
              <a:ext uri="{FF2B5EF4-FFF2-40B4-BE49-F238E27FC236}">
                <a16:creationId xmlns:a16="http://schemas.microsoft.com/office/drawing/2014/main" id="{B6947F47-0FDE-B8C2-9C36-DCA3CC140845}"/>
              </a:ext>
            </a:extLst>
          </p:cNvPr>
          <p:cNvSpPr/>
          <p:nvPr/>
        </p:nvSpPr>
        <p:spPr bwMode="gray">
          <a:xfrm>
            <a:off x="7329309" y="3012002"/>
            <a:ext cx="1804809" cy="3393175"/>
          </a:xfrm>
          <a:prstGeom prst="rect">
            <a:avLst/>
          </a:prstGeom>
          <a:solidFill>
            <a:schemeClr val="bg1"/>
          </a:solidFill>
          <a:ln cap="rnd">
            <a:solidFill>
              <a:srgbClr val="F9A667"/>
            </a:solidFill>
            <a:round/>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40" name="Rectangle 39">
            <a:extLst>
              <a:ext uri="{FF2B5EF4-FFF2-40B4-BE49-F238E27FC236}">
                <a16:creationId xmlns:a16="http://schemas.microsoft.com/office/drawing/2014/main" id="{C8ADADBB-082D-B632-65B4-A082B71B5613}"/>
              </a:ext>
            </a:extLst>
          </p:cNvPr>
          <p:cNvSpPr/>
          <p:nvPr/>
        </p:nvSpPr>
        <p:spPr bwMode="gray">
          <a:xfrm>
            <a:off x="9550398" y="3039897"/>
            <a:ext cx="1804809" cy="3393175"/>
          </a:xfrm>
          <a:prstGeom prst="rect">
            <a:avLst/>
          </a:prstGeom>
          <a:solidFill>
            <a:schemeClr val="bg1"/>
          </a:solidFill>
          <a:ln cap="rnd">
            <a:solidFill>
              <a:srgbClr val="F9A667"/>
            </a:solidFill>
            <a:round/>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36" name="Rectangle 35">
            <a:extLst>
              <a:ext uri="{FF2B5EF4-FFF2-40B4-BE49-F238E27FC236}">
                <a16:creationId xmlns:a16="http://schemas.microsoft.com/office/drawing/2014/main" id="{4CC3E943-6CEC-60AA-AD21-23AC7B874BA8}"/>
              </a:ext>
            </a:extLst>
          </p:cNvPr>
          <p:cNvSpPr/>
          <p:nvPr/>
        </p:nvSpPr>
        <p:spPr bwMode="gray">
          <a:xfrm>
            <a:off x="666044" y="3039897"/>
            <a:ext cx="1804809" cy="3393175"/>
          </a:xfrm>
          <a:prstGeom prst="rect">
            <a:avLst/>
          </a:prstGeom>
          <a:solidFill>
            <a:schemeClr val="bg1"/>
          </a:solidFill>
          <a:ln cap="rnd">
            <a:solidFill>
              <a:srgbClr val="F9A667"/>
            </a:solidFill>
            <a:round/>
          </a:ln>
          <a:effectLst>
            <a:outerShdw blurRad="63500" sx="102000" sy="102000" algn="ctr"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grpSp>
        <p:nvGrpSpPr>
          <p:cNvPr id="34" name="Group 33">
            <a:extLst>
              <a:ext uri="{FF2B5EF4-FFF2-40B4-BE49-F238E27FC236}">
                <a16:creationId xmlns:a16="http://schemas.microsoft.com/office/drawing/2014/main" id="{4738216B-B0AF-2246-23A9-D51AA3211B03}"/>
              </a:ext>
            </a:extLst>
          </p:cNvPr>
          <p:cNvGrpSpPr/>
          <p:nvPr/>
        </p:nvGrpSpPr>
        <p:grpSpPr>
          <a:xfrm>
            <a:off x="304800" y="1798119"/>
            <a:ext cx="11582400" cy="1837267"/>
            <a:chOff x="124178" y="1444977"/>
            <a:chExt cx="11582400" cy="1837267"/>
          </a:xfrm>
        </p:grpSpPr>
        <p:sp>
          <p:nvSpPr>
            <p:cNvPr id="26" name="Arrow: Bent 25">
              <a:extLst>
                <a:ext uri="{FF2B5EF4-FFF2-40B4-BE49-F238E27FC236}">
                  <a16:creationId xmlns:a16="http://schemas.microsoft.com/office/drawing/2014/main" id="{B636BBF4-28BA-35AA-1752-03A1CDCC4E62}"/>
                </a:ext>
              </a:extLst>
            </p:cNvPr>
            <p:cNvSpPr/>
            <p:nvPr/>
          </p:nvSpPr>
          <p:spPr bwMode="gray">
            <a:xfrm>
              <a:off x="124178" y="2201334"/>
              <a:ext cx="11582400" cy="651934"/>
            </a:xfrm>
            <a:prstGeom prst="bentArrow">
              <a:avLst>
                <a:gd name="adj1" fmla="val 6720"/>
                <a:gd name="adj2" fmla="val 12879"/>
                <a:gd name="adj3" fmla="val 22399"/>
                <a:gd name="adj4" fmla="val 28696"/>
              </a:avLst>
            </a:prstGeom>
            <a:solidFill>
              <a:schemeClr val="tx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endParaRPr lang="en-US" sz="1400" b="0" i="0" u="none" baseline="0" dirty="0">
                <a:solidFill>
                  <a:srgbClr val="FFFFFF"/>
                </a:solidFill>
              </a:endParaRPr>
            </a:p>
          </p:txBody>
        </p:sp>
        <p:sp>
          <p:nvSpPr>
            <p:cNvPr id="27" name="Oval 26">
              <a:extLst>
                <a:ext uri="{FF2B5EF4-FFF2-40B4-BE49-F238E27FC236}">
                  <a16:creationId xmlns:a16="http://schemas.microsoft.com/office/drawing/2014/main" id="{9E599591-4FCF-983A-F5BA-D8C571A641A3}"/>
                </a:ext>
              </a:extLst>
            </p:cNvPr>
            <p:cNvSpPr/>
            <p:nvPr/>
          </p:nvSpPr>
          <p:spPr bwMode="gray">
            <a:xfrm>
              <a:off x="485422" y="1444978"/>
              <a:ext cx="1804810" cy="1804810"/>
            </a:xfrm>
            <a:prstGeom prst="ellipse">
              <a:avLst/>
            </a:prstGeom>
            <a:solidFill>
              <a:schemeClr val="bg2"/>
            </a:solidFill>
            <a:ln cap="rnd">
              <a:noFill/>
              <a:round/>
            </a:ln>
            <a:effectLst>
              <a:outerShdw blurRad="508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200" b="1" i="0" u="none" baseline="0" dirty="0">
                  <a:solidFill>
                    <a:schemeClr val="tx1"/>
                  </a:solidFill>
                </a:rPr>
                <a:t>MEMBER</a:t>
              </a:r>
            </a:p>
          </p:txBody>
        </p:sp>
        <p:sp>
          <p:nvSpPr>
            <p:cNvPr id="28" name="Oval 27">
              <a:extLst>
                <a:ext uri="{FF2B5EF4-FFF2-40B4-BE49-F238E27FC236}">
                  <a16:creationId xmlns:a16="http://schemas.microsoft.com/office/drawing/2014/main" id="{B1040843-FEEE-06ED-A6AB-59BC0702739B}"/>
                </a:ext>
              </a:extLst>
            </p:cNvPr>
            <p:cNvSpPr/>
            <p:nvPr/>
          </p:nvSpPr>
          <p:spPr bwMode="gray">
            <a:xfrm>
              <a:off x="2706510" y="1444977"/>
              <a:ext cx="1804810" cy="1804810"/>
            </a:xfrm>
            <a:prstGeom prst="ellipse">
              <a:avLst/>
            </a:prstGeom>
            <a:solidFill>
              <a:schemeClr val="bg2"/>
            </a:solidFill>
            <a:ln cap="rnd">
              <a:noFill/>
              <a:round/>
            </a:ln>
            <a:effectLst>
              <a:outerShdw blurRad="508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050" b="1" i="0" u="none" baseline="0" dirty="0">
                  <a:solidFill>
                    <a:schemeClr val="tx1"/>
                  </a:solidFill>
                </a:rPr>
                <a:t>ADMIN SIMPLIFICATION</a:t>
              </a:r>
            </a:p>
          </p:txBody>
        </p:sp>
        <p:sp>
          <p:nvSpPr>
            <p:cNvPr id="29" name="Oval 28">
              <a:extLst>
                <a:ext uri="{FF2B5EF4-FFF2-40B4-BE49-F238E27FC236}">
                  <a16:creationId xmlns:a16="http://schemas.microsoft.com/office/drawing/2014/main" id="{60AEBB6F-EA8F-FFB2-F23E-DC50BA2CA034}"/>
                </a:ext>
              </a:extLst>
            </p:cNvPr>
            <p:cNvSpPr/>
            <p:nvPr/>
          </p:nvSpPr>
          <p:spPr bwMode="gray">
            <a:xfrm>
              <a:off x="4927598" y="1444977"/>
              <a:ext cx="1804810" cy="1804810"/>
            </a:xfrm>
            <a:prstGeom prst="ellipse">
              <a:avLst/>
            </a:prstGeom>
            <a:solidFill>
              <a:schemeClr val="bg2"/>
            </a:solidFill>
            <a:ln cap="rnd">
              <a:noFill/>
              <a:round/>
            </a:ln>
            <a:effectLst>
              <a:outerShdw blurRad="508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200" b="1" i="0" u="none" baseline="0" dirty="0">
                  <a:solidFill>
                    <a:schemeClr val="tx1"/>
                  </a:solidFill>
                </a:rPr>
                <a:t>PAYER OPERATIONS</a:t>
              </a:r>
            </a:p>
          </p:txBody>
        </p:sp>
        <p:sp>
          <p:nvSpPr>
            <p:cNvPr id="30" name="Oval 29">
              <a:extLst>
                <a:ext uri="{FF2B5EF4-FFF2-40B4-BE49-F238E27FC236}">
                  <a16:creationId xmlns:a16="http://schemas.microsoft.com/office/drawing/2014/main" id="{FF845975-A978-BBB8-3163-0A1C83C5766C}"/>
                </a:ext>
              </a:extLst>
            </p:cNvPr>
            <p:cNvSpPr/>
            <p:nvPr/>
          </p:nvSpPr>
          <p:spPr bwMode="gray">
            <a:xfrm>
              <a:off x="7148686" y="1477434"/>
              <a:ext cx="1804810" cy="1804810"/>
            </a:xfrm>
            <a:prstGeom prst="ellipse">
              <a:avLst/>
            </a:prstGeom>
            <a:solidFill>
              <a:schemeClr val="bg2"/>
            </a:solidFill>
            <a:ln cap="rnd">
              <a:noFill/>
              <a:round/>
            </a:ln>
            <a:effectLst>
              <a:outerShdw blurRad="508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200" b="1" i="0" u="none" baseline="0" dirty="0">
                  <a:solidFill>
                    <a:schemeClr val="tx1"/>
                  </a:solidFill>
                </a:rPr>
                <a:t>CLINICAL WORKFLOWS</a:t>
              </a:r>
            </a:p>
          </p:txBody>
        </p:sp>
        <p:sp>
          <p:nvSpPr>
            <p:cNvPr id="31" name="Oval 30">
              <a:extLst>
                <a:ext uri="{FF2B5EF4-FFF2-40B4-BE49-F238E27FC236}">
                  <a16:creationId xmlns:a16="http://schemas.microsoft.com/office/drawing/2014/main" id="{2A32B3C3-255D-FB0E-A378-C55AB933467D}"/>
                </a:ext>
              </a:extLst>
            </p:cNvPr>
            <p:cNvSpPr/>
            <p:nvPr/>
          </p:nvSpPr>
          <p:spPr bwMode="gray">
            <a:xfrm>
              <a:off x="9369775" y="1444977"/>
              <a:ext cx="1804810" cy="1804810"/>
            </a:xfrm>
            <a:prstGeom prst="ellipse">
              <a:avLst/>
            </a:prstGeom>
            <a:solidFill>
              <a:schemeClr val="bg2"/>
            </a:solidFill>
            <a:ln cap="rnd">
              <a:noFill/>
              <a:round/>
            </a:ln>
            <a:effectLst>
              <a:outerShdw blurRad="50800" dist="38100" dir="16200000"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050" b="1" i="0" u="none" baseline="0" dirty="0">
                  <a:solidFill>
                    <a:schemeClr val="tx1"/>
                  </a:solidFill>
                </a:rPr>
                <a:t>HEALTH SYSTEM PERFORMANCE</a:t>
              </a:r>
            </a:p>
          </p:txBody>
        </p:sp>
      </p:grpSp>
      <p:sp>
        <p:nvSpPr>
          <p:cNvPr id="32" name="Title 1">
            <a:extLst>
              <a:ext uri="{FF2B5EF4-FFF2-40B4-BE49-F238E27FC236}">
                <a16:creationId xmlns:a16="http://schemas.microsoft.com/office/drawing/2014/main" id="{4E1330A0-271A-2D22-76E6-679C934FE967}"/>
              </a:ext>
            </a:extLst>
          </p:cNvPr>
          <p:cNvSpPr>
            <a:spLocks noGrp="1"/>
          </p:cNvSpPr>
          <p:nvPr>
            <p:ph type="title"/>
          </p:nvPr>
        </p:nvSpPr>
        <p:spPr>
          <a:xfrm>
            <a:off x="467926" y="716190"/>
            <a:ext cx="11197398" cy="304699"/>
          </a:xfrm>
        </p:spPr>
        <p:txBody>
          <a:bodyPr/>
          <a:lstStyle/>
          <a:p>
            <a:r>
              <a:rPr lang="en-US" b="1" dirty="0"/>
              <a:t>UHG </a:t>
            </a:r>
            <a:r>
              <a:rPr lang="en-US" dirty="0"/>
              <a:t>Aims to S</a:t>
            </a:r>
            <a:r>
              <a:rPr lang="en-US" b="1" dirty="0"/>
              <a:t>implify Healthcare with AI Enabling true “Zero </a:t>
            </a:r>
            <a:r>
              <a:rPr lang="en-US" dirty="0"/>
              <a:t>D</a:t>
            </a:r>
            <a:r>
              <a:rPr lang="en-US" b="1" dirty="0"/>
              <a:t>istance</a:t>
            </a:r>
            <a:r>
              <a:rPr lang="en-US" dirty="0"/>
              <a:t>”</a:t>
            </a:r>
            <a:endParaRPr lang="en-US" b="1" dirty="0"/>
          </a:p>
        </p:txBody>
      </p:sp>
      <p:sp>
        <p:nvSpPr>
          <p:cNvPr id="35" name="TextBox 34">
            <a:extLst>
              <a:ext uri="{FF2B5EF4-FFF2-40B4-BE49-F238E27FC236}">
                <a16:creationId xmlns:a16="http://schemas.microsoft.com/office/drawing/2014/main" id="{B2891242-5CEB-CB2C-AB32-C325B4E410B0}"/>
              </a:ext>
            </a:extLst>
          </p:cNvPr>
          <p:cNvSpPr txBox="1"/>
          <p:nvPr/>
        </p:nvSpPr>
        <p:spPr bwMode="gray">
          <a:xfrm>
            <a:off x="467926" y="1345383"/>
            <a:ext cx="11256148" cy="215444"/>
          </a:xfrm>
          <a:prstGeom prst="rect">
            <a:avLst/>
          </a:prstGeom>
          <a:noFill/>
        </p:spPr>
        <p:txBody>
          <a:bodyPr vert="horz" wrap="square" lIns="0" tIns="0" rIns="0" bIns="0" rtlCol="0">
            <a:spAutoFit/>
          </a:bodyPr>
          <a:lstStyle/>
          <a:p>
            <a:pPr algn="l">
              <a:spcBef>
                <a:spcPts val="600"/>
              </a:spcBef>
            </a:pPr>
            <a:r>
              <a:rPr lang="en-US" sz="1400" dirty="0"/>
              <a:t>Five proof points showing how AI is improving navigation, reducing friction, and scaling measurable value.</a:t>
            </a:r>
          </a:p>
        </p:txBody>
      </p:sp>
      <p:sp>
        <p:nvSpPr>
          <p:cNvPr id="41" name="TextBox 40">
            <a:extLst>
              <a:ext uri="{FF2B5EF4-FFF2-40B4-BE49-F238E27FC236}">
                <a16:creationId xmlns:a16="http://schemas.microsoft.com/office/drawing/2014/main" id="{AFBE86E6-B570-C086-E0AF-6164A6153F21}"/>
              </a:ext>
            </a:extLst>
          </p:cNvPr>
          <p:cNvSpPr txBox="1"/>
          <p:nvPr/>
        </p:nvSpPr>
        <p:spPr bwMode="gray">
          <a:xfrm>
            <a:off x="806824" y="3613687"/>
            <a:ext cx="1548314" cy="1369606"/>
          </a:xfrm>
          <a:prstGeom prst="rect">
            <a:avLst/>
          </a:prstGeom>
          <a:noFill/>
        </p:spPr>
        <p:txBody>
          <a:bodyPr vert="horz" wrap="square" lIns="0" tIns="0" rIns="0" bIns="0" rtlCol="0">
            <a:spAutoFit/>
          </a:bodyPr>
          <a:lstStyle/>
          <a:p>
            <a:pPr algn="l">
              <a:spcBef>
                <a:spcPts val="600"/>
              </a:spcBef>
            </a:pPr>
            <a:r>
              <a:rPr lang="en-US" sz="1200" b="1" dirty="0"/>
              <a:t>Avery member AI companion</a:t>
            </a:r>
          </a:p>
          <a:p>
            <a:pPr algn="l">
              <a:spcBef>
                <a:spcPts val="600"/>
              </a:spcBef>
            </a:pPr>
            <a:r>
              <a:rPr lang="en-US" sz="1200" dirty="0"/>
              <a:t>UHC generative AI for benefits, claims, cost estimates, provider search, scheduling, and advocate handoff.</a:t>
            </a:r>
          </a:p>
        </p:txBody>
      </p:sp>
      <p:sp>
        <p:nvSpPr>
          <p:cNvPr id="42" name="TextBox 41">
            <a:extLst>
              <a:ext uri="{FF2B5EF4-FFF2-40B4-BE49-F238E27FC236}">
                <a16:creationId xmlns:a16="http://schemas.microsoft.com/office/drawing/2014/main" id="{C4D43BA8-38F1-C90C-B6A1-48AFE447B7A1}"/>
              </a:ext>
            </a:extLst>
          </p:cNvPr>
          <p:cNvSpPr txBox="1"/>
          <p:nvPr/>
        </p:nvSpPr>
        <p:spPr bwMode="gray">
          <a:xfrm>
            <a:off x="752908" y="5410485"/>
            <a:ext cx="1463040" cy="677108"/>
          </a:xfrm>
          <a:prstGeom prst="rect">
            <a:avLst/>
          </a:prstGeom>
          <a:noFill/>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3D3C38"/>
                </a:solidFill>
                <a:latin typeface="Georgia Pro"/>
              </a:rPr>
              <a:t>20.5M</a:t>
            </a:r>
            <a:br>
              <a:rPr lang="en-US" sz="2400" dirty="0">
                <a:solidFill>
                  <a:srgbClr val="3D3C38"/>
                </a:solidFill>
                <a:latin typeface="Georgia Pro"/>
              </a:rPr>
            </a:br>
            <a:r>
              <a:rPr lang="en-US" sz="1000" dirty="0">
                <a:solidFill>
                  <a:srgbClr val="3D3C38"/>
                </a:solidFill>
              </a:rPr>
              <a:t>members targeted by YE2026</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
        <p:nvSpPr>
          <p:cNvPr id="43" name="TextBox 42">
            <a:extLst>
              <a:ext uri="{FF2B5EF4-FFF2-40B4-BE49-F238E27FC236}">
                <a16:creationId xmlns:a16="http://schemas.microsoft.com/office/drawing/2014/main" id="{05E32515-D1A6-5DDE-8D07-B0082F1B6E09}"/>
              </a:ext>
            </a:extLst>
          </p:cNvPr>
          <p:cNvSpPr txBox="1"/>
          <p:nvPr/>
        </p:nvSpPr>
        <p:spPr bwMode="gray">
          <a:xfrm>
            <a:off x="832872" y="6244151"/>
            <a:ext cx="1463040" cy="123111"/>
          </a:xfrm>
          <a:prstGeom prst="rect">
            <a:avLst/>
          </a:prstGeom>
          <a:noFill/>
        </p:spPr>
        <p:txBody>
          <a:bodyPr vert="horz" wrap="square" lIns="0" tIns="0" rIns="0" bIns="0" rtlCol="0">
            <a:spAutoFit/>
          </a:bodyPr>
          <a:lstStyle/>
          <a:p>
            <a:pPr algn="l">
              <a:spcBef>
                <a:spcPts val="600"/>
              </a:spcBef>
            </a:pPr>
            <a:r>
              <a:rPr lang="en-US" sz="800" dirty="0">
                <a:solidFill>
                  <a:schemeClr val="tx1">
                    <a:lumMod val="60000"/>
                    <a:lumOff val="40000"/>
                  </a:schemeClr>
                </a:solidFill>
              </a:rPr>
              <a:t>Source: UHG Avery release</a:t>
            </a:r>
          </a:p>
        </p:txBody>
      </p:sp>
      <p:sp>
        <p:nvSpPr>
          <p:cNvPr id="44" name="TextBox 43">
            <a:extLst>
              <a:ext uri="{FF2B5EF4-FFF2-40B4-BE49-F238E27FC236}">
                <a16:creationId xmlns:a16="http://schemas.microsoft.com/office/drawing/2014/main" id="{52DFF307-2070-F977-4FBE-2965AB77024B}"/>
              </a:ext>
            </a:extLst>
          </p:cNvPr>
          <p:cNvSpPr txBox="1"/>
          <p:nvPr/>
        </p:nvSpPr>
        <p:spPr bwMode="gray">
          <a:xfrm>
            <a:off x="3027910" y="3613687"/>
            <a:ext cx="1548314" cy="1554272"/>
          </a:xfrm>
          <a:prstGeom prst="rect">
            <a:avLst/>
          </a:prstGeom>
          <a:noFill/>
        </p:spPr>
        <p:txBody>
          <a:bodyPr vert="horz" wrap="square" lIns="0" tIns="0" rIns="0" bIns="0" rtlCol="0">
            <a:spAutoFit/>
          </a:bodyPr>
          <a:lstStyle/>
          <a:p>
            <a:pPr algn="l">
              <a:spcBef>
                <a:spcPts val="600"/>
              </a:spcBef>
            </a:pPr>
            <a:r>
              <a:rPr lang="en-US" sz="1200" b="1" dirty="0"/>
              <a:t>Digital prior authorization / admin simplification</a:t>
            </a:r>
          </a:p>
          <a:p>
            <a:pPr algn="l">
              <a:spcBef>
                <a:spcPts val="600"/>
              </a:spcBef>
            </a:pPr>
            <a:r>
              <a:rPr lang="en-US" sz="1200" dirty="0"/>
              <a:t>Digital prior auth as an enterprise priority with early software submissions showing strong results.</a:t>
            </a:r>
          </a:p>
        </p:txBody>
      </p:sp>
      <p:sp>
        <p:nvSpPr>
          <p:cNvPr id="45" name="TextBox 44">
            <a:extLst>
              <a:ext uri="{FF2B5EF4-FFF2-40B4-BE49-F238E27FC236}">
                <a16:creationId xmlns:a16="http://schemas.microsoft.com/office/drawing/2014/main" id="{D55FA4D7-9B26-46EE-38D6-613375DEDB6A}"/>
              </a:ext>
            </a:extLst>
          </p:cNvPr>
          <p:cNvSpPr txBox="1"/>
          <p:nvPr/>
        </p:nvSpPr>
        <p:spPr bwMode="gray">
          <a:xfrm>
            <a:off x="3007805" y="5453920"/>
            <a:ext cx="1463040" cy="523220"/>
          </a:xfrm>
          <a:prstGeom prst="rect">
            <a:avLst/>
          </a:prstGeom>
          <a:noFill/>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3D3C38"/>
                </a:solidFill>
                <a:latin typeface="Georgia Pro"/>
              </a:rPr>
              <a:t>96%</a:t>
            </a:r>
            <a:br>
              <a:rPr lang="en-US" sz="2400" dirty="0">
                <a:solidFill>
                  <a:srgbClr val="3D3C38"/>
                </a:solidFill>
                <a:latin typeface="Georgia Pro"/>
              </a:rPr>
            </a:br>
            <a:r>
              <a:rPr lang="en-US" sz="1000" dirty="0">
                <a:solidFill>
                  <a:srgbClr val="3D3C38"/>
                </a:solidFill>
              </a:rPr>
              <a:t>first-submission approval</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
        <p:nvSpPr>
          <p:cNvPr id="46" name="TextBox 45">
            <a:extLst>
              <a:ext uri="{FF2B5EF4-FFF2-40B4-BE49-F238E27FC236}">
                <a16:creationId xmlns:a16="http://schemas.microsoft.com/office/drawing/2014/main" id="{1B9681A3-F332-C70E-65D4-B94320A1C7A1}"/>
              </a:ext>
            </a:extLst>
          </p:cNvPr>
          <p:cNvSpPr txBox="1"/>
          <p:nvPr/>
        </p:nvSpPr>
        <p:spPr bwMode="gray">
          <a:xfrm>
            <a:off x="3007805" y="6244151"/>
            <a:ext cx="1664024" cy="123111"/>
          </a:xfrm>
          <a:prstGeom prst="rect">
            <a:avLst/>
          </a:prstGeom>
          <a:noFill/>
        </p:spPr>
        <p:txBody>
          <a:bodyPr vert="horz" wrap="square" lIns="0" tIns="0" rIns="0" bIns="0" rtlCol="0">
            <a:spAutoFit/>
          </a:bodyPr>
          <a:lstStyle/>
          <a:p>
            <a:pPr algn="l">
              <a:spcBef>
                <a:spcPts val="600"/>
              </a:spcBef>
            </a:pPr>
            <a:r>
              <a:rPr lang="en-US" sz="800" dirty="0">
                <a:solidFill>
                  <a:schemeClr val="tx1">
                    <a:lumMod val="60000"/>
                    <a:lumOff val="40000"/>
                  </a:schemeClr>
                </a:solidFill>
              </a:rPr>
              <a:t>Source: Q1 2026 earnings transcript</a:t>
            </a:r>
          </a:p>
        </p:txBody>
      </p:sp>
      <p:sp>
        <p:nvSpPr>
          <p:cNvPr id="47" name="TextBox 46">
            <a:extLst>
              <a:ext uri="{FF2B5EF4-FFF2-40B4-BE49-F238E27FC236}">
                <a16:creationId xmlns:a16="http://schemas.microsoft.com/office/drawing/2014/main" id="{344D4D64-0294-2FFE-AA2A-8D33B037C110}"/>
              </a:ext>
            </a:extLst>
          </p:cNvPr>
          <p:cNvSpPr txBox="1"/>
          <p:nvPr/>
        </p:nvSpPr>
        <p:spPr bwMode="gray">
          <a:xfrm>
            <a:off x="5193496" y="3602929"/>
            <a:ext cx="1719530" cy="1554272"/>
          </a:xfrm>
          <a:prstGeom prst="rect">
            <a:avLst/>
          </a:prstGeom>
          <a:noFill/>
        </p:spPr>
        <p:txBody>
          <a:bodyPr vert="horz" wrap="square" lIns="0" tIns="0" rIns="0" bIns="0" rtlCol="0">
            <a:spAutoFit/>
          </a:bodyPr>
          <a:lstStyle/>
          <a:p>
            <a:pPr algn="l">
              <a:spcBef>
                <a:spcPts val="600"/>
              </a:spcBef>
            </a:pPr>
            <a:r>
              <a:rPr lang="en-US" sz="1200" b="1" dirty="0"/>
              <a:t>Optum Real real-time payer operations</a:t>
            </a:r>
          </a:p>
          <a:p>
            <a:pPr algn="l">
              <a:spcBef>
                <a:spcPts val="600"/>
              </a:spcBef>
            </a:pPr>
            <a:r>
              <a:rPr lang="en-US" sz="1200" dirty="0"/>
              <a:t>AI-first platform for eligibility, benefits, referral/prior auth requirements, claim status, adjudication and coverage validation.</a:t>
            </a:r>
          </a:p>
        </p:txBody>
      </p:sp>
      <p:sp>
        <p:nvSpPr>
          <p:cNvPr id="48" name="TextBox 47">
            <a:extLst>
              <a:ext uri="{FF2B5EF4-FFF2-40B4-BE49-F238E27FC236}">
                <a16:creationId xmlns:a16="http://schemas.microsoft.com/office/drawing/2014/main" id="{A938BEA9-0524-4575-F44B-38D721446510}"/>
              </a:ext>
            </a:extLst>
          </p:cNvPr>
          <p:cNvSpPr txBox="1"/>
          <p:nvPr/>
        </p:nvSpPr>
        <p:spPr bwMode="gray">
          <a:xfrm>
            <a:off x="5269849" y="5410485"/>
            <a:ext cx="743008" cy="523220"/>
          </a:xfrm>
          <a:prstGeom prst="rect">
            <a:avLst/>
          </a:prstGeom>
          <a:noFill/>
        </p:spPr>
        <p:txBody>
          <a:bodyPr vert="horz"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dirty="0">
                <a:solidFill>
                  <a:srgbClr val="3D3C38"/>
                </a:solidFill>
                <a:latin typeface="Georgia Pro"/>
              </a:rPr>
              <a:t>500M</a:t>
            </a:r>
            <a:br>
              <a:rPr lang="en-US" sz="2400" dirty="0">
                <a:solidFill>
                  <a:srgbClr val="3D3C38"/>
                </a:solidFill>
                <a:latin typeface="Georgia Pro"/>
              </a:rPr>
            </a:br>
            <a:r>
              <a:rPr lang="en-US" sz="1000" dirty="0">
                <a:solidFill>
                  <a:srgbClr val="3D3C38"/>
                </a:solidFill>
              </a:rPr>
              <a:t>YTD transactions</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
        <p:nvSpPr>
          <p:cNvPr id="49" name="TextBox 48">
            <a:extLst>
              <a:ext uri="{FF2B5EF4-FFF2-40B4-BE49-F238E27FC236}">
                <a16:creationId xmlns:a16="http://schemas.microsoft.com/office/drawing/2014/main" id="{1C2F8651-E06D-6031-F72B-1AABF5017956}"/>
              </a:ext>
            </a:extLst>
          </p:cNvPr>
          <p:cNvSpPr txBox="1"/>
          <p:nvPr/>
        </p:nvSpPr>
        <p:spPr bwMode="gray">
          <a:xfrm>
            <a:off x="5214673" y="6077264"/>
            <a:ext cx="1719530" cy="246221"/>
          </a:xfrm>
          <a:prstGeom prst="rect">
            <a:avLst/>
          </a:prstGeom>
          <a:noFill/>
        </p:spPr>
        <p:txBody>
          <a:bodyPr vert="horz" wrap="square" lIns="0" tIns="0" rIns="0" bIns="0" rtlCol="0">
            <a:spAutoFit/>
          </a:bodyPr>
          <a:lstStyle/>
          <a:p>
            <a:pPr algn="l">
              <a:spcBef>
                <a:spcPts val="600"/>
              </a:spcBef>
            </a:pPr>
            <a:r>
              <a:rPr lang="en-US" sz="800" dirty="0">
                <a:solidFill>
                  <a:schemeClr val="tx1">
                    <a:lumMod val="60000"/>
                    <a:lumOff val="40000"/>
                  </a:schemeClr>
                </a:solidFill>
              </a:rPr>
              <a:t>Sources: Q1 transcript, Optum + Google release</a:t>
            </a:r>
          </a:p>
        </p:txBody>
      </p:sp>
      <p:sp>
        <p:nvSpPr>
          <p:cNvPr id="50" name="TextBox 49">
            <a:extLst>
              <a:ext uri="{FF2B5EF4-FFF2-40B4-BE49-F238E27FC236}">
                <a16:creationId xmlns:a16="http://schemas.microsoft.com/office/drawing/2014/main" id="{00DD8012-CB15-6713-2FFA-3CF3A17193F5}"/>
              </a:ext>
            </a:extLst>
          </p:cNvPr>
          <p:cNvSpPr txBox="1"/>
          <p:nvPr/>
        </p:nvSpPr>
        <p:spPr bwMode="gray">
          <a:xfrm>
            <a:off x="7468313" y="3602929"/>
            <a:ext cx="1548314" cy="1769715"/>
          </a:xfrm>
          <a:prstGeom prst="rect">
            <a:avLst/>
          </a:prstGeom>
          <a:noFill/>
        </p:spPr>
        <p:txBody>
          <a:bodyPr vert="horz" wrap="square" lIns="0" tIns="0" rIns="0" bIns="0" rtlCol="0">
            <a:spAutoFit/>
          </a:bodyPr>
          <a:lstStyle/>
          <a:p>
            <a:pPr algn="l">
              <a:spcBef>
                <a:spcPts val="600"/>
              </a:spcBef>
            </a:pPr>
            <a:r>
              <a:rPr lang="en-US" sz="1100" b="1" dirty="0"/>
              <a:t>Clinical workflow AI</a:t>
            </a:r>
          </a:p>
          <a:p>
            <a:pPr algn="l">
              <a:spcBef>
                <a:spcPts val="600"/>
              </a:spcBef>
            </a:pPr>
            <a:r>
              <a:rPr lang="en-US" sz="1100" dirty="0"/>
              <a:t>Ambient rollout for physicians and nurses, summarization for nurses and clinical reviews, plus AI-enabled scheduling/navigation to route patients to the right appointment and setting..</a:t>
            </a:r>
          </a:p>
        </p:txBody>
      </p:sp>
      <p:sp>
        <p:nvSpPr>
          <p:cNvPr id="51" name="TextBox 50">
            <a:extLst>
              <a:ext uri="{FF2B5EF4-FFF2-40B4-BE49-F238E27FC236}">
                <a16:creationId xmlns:a16="http://schemas.microsoft.com/office/drawing/2014/main" id="{7C3532B1-5B6B-AA22-6653-3E8FB69B67FD}"/>
              </a:ext>
            </a:extLst>
          </p:cNvPr>
          <p:cNvSpPr txBox="1"/>
          <p:nvPr/>
        </p:nvSpPr>
        <p:spPr bwMode="gray">
          <a:xfrm>
            <a:off x="7468313" y="5453920"/>
            <a:ext cx="1463040" cy="677108"/>
          </a:xfrm>
          <a:prstGeom prst="rect">
            <a:avLst/>
          </a:prstGeom>
          <a:noFill/>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3D3C38"/>
                </a:solidFill>
                <a:latin typeface="Georgia Pro"/>
              </a:rPr>
              <a:t>Embedded</a:t>
            </a:r>
            <a:br>
              <a:rPr lang="en-US" sz="2400" dirty="0">
                <a:solidFill>
                  <a:srgbClr val="3D3C38"/>
                </a:solidFill>
                <a:latin typeface="Georgia Pro"/>
              </a:rPr>
            </a:br>
            <a:r>
              <a:rPr lang="en-US" sz="1000" dirty="0">
                <a:solidFill>
                  <a:srgbClr val="3D3C38"/>
                </a:solidFill>
              </a:rPr>
              <a:t>across physician and nurse workflows</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
        <p:nvSpPr>
          <p:cNvPr id="52" name="TextBox 51">
            <a:extLst>
              <a:ext uri="{FF2B5EF4-FFF2-40B4-BE49-F238E27FC236}">
                <a16:creationId xmlns:a16="http://schemas.microsoft.com/office/drawing/2014/main" id="{2CD1B880-C6E3-79B9-9231-A6D8B3069940}"/>
              </a:ext>
            </a:extLst>
          </p:cNvPr>
          <p:cNvSpPr txBox="1"/>
          <p:nvPr/>
        </p:nvSpPr>
        <p:spPr bwMode="gray">
          <a:xfrm>
            <a:off x="7494361" y="6233393"/>
            <a:ext cx="1463040" cy="123111"/>
          </a:xfrm>
          <a:prstGeom prst="rect">
            <a:avLst/>
          </a:prstGeom>
          <a:noFill/>
        </p:spPr>
        <p:txBody>
          <a:bodyPr vert="horz" wrap="square" lIns="0" tIns="0" rIns="0" bIns="0" rtlCol="0">
            <a:spAutoFit/>
          </a:bodyPr>
          <a:lstStyle/>
          <a:p>
            <a:pPr algn="l">
              <a:spcBef>
                <a:spcPts val="600"/>
              </a:spcBef>
            </a:pPr>
            <a:r>
              <a:rPr lang="en-US" sz="800" dirty="0">
                <a:solidFill>
                  <a:schemeClr val="tx1">
                    <a:lumMod val="60000"/>
                    <a:lumOff val="40000"/>
                  </a:schemeClr>
                </a:solidFill>
              </a:rPr>
              <a:t>Source: Q1 transcript</a:t>
            </a:r>
          </a:p>
        </p:txBody>
      </p:sp>
      <p:sp>
        <p:nvSpPr>
          <p:cNvPr id="53" name="TextBox 52">
            <a:extLst>
              <a:ext uri="{FF2B5EF4-FFF2-40B4-BE49-F238E27FC236}">
                <a16:creationId xmlns:a16="http://schemas.microsoft.com/office/drawing/2014/main" id="{439DDAFF-7826-33F2-A14C-9F845F84444A}"/>
              </a:ext>
            </a:extLst>
          </p:cNvPr>
          <p:cNvSpPr txBox="1"/>
          <p:nvPr/>
        </p:nvSpPr>
        <p:spPr bwMode="gray">
          <a:xfrm>
            <a:off x="9645643" y="3613687"/>
            <a:ext cx="1548314" cy="1554272"/>
          </a:xfrm>
          <a:prstGeom prst="rect">
            <a:avLst/>
          </a:prstGeom>
          <a:noFill/>
        </p:spPr>
        <p:txBody>
          <a:bodyPr vert="horz" wrap="square" lIns="0" tIns="0" rIns="0" bIns="0" rtlCol="0">
            <a:spAutoFit/>
          </a:bodyPr>
          <a:lstStyle/>
          <a:p>
            <a:pPr algn="l">
              <a:spcBef>
                <a:spcPts val="600"/>
              </a:spcBef>
            </a:pPr>
            <a:r>
              <a:rPr lang="en-US" sz="1200" b="1" dirty="0"/>
              <a:t>Crimson AI for health system performance</a:t>
            </a:r>
          </a:p>
          <a:p>
            <a:pPr algn="l">
              <a:spcBef>
                <a:spcPts val="600"/>
              </a:spcBef>
            </a:pPr>
            <a:r>
              <a:rPr lang="en-US" sz="1200" dirty="0"/>
              <a:t>Clinical, financial, utilization and supply chain analytics for quality, provider review, surgical cost and surgical capacity..</a:t>
            </a:r>
          </a:p>
        </p:txBody>
      </p:sp>
      <p:sp>
        <p:nvSpPr>
          <p:cNvPr id="54" name="TextBox 53">
            <a:extLst>
              <a:ext uri="{FF2B5EF4-FFF2-40B4-BE49-F238E27FC236}">
                <a16:creationId xmlns:a16="http://schemas.microsoft.com/office/drawing/2014/main" id="{0B3E8D0A-57A7-4C55-86BE-6726DD09700F}"/>
              </a:ext>
            </a:extLst>
          </p:cNvPr>
          <p:cNvSpPr txBox="1"/>
          <p:nvPr/>
        </p:nvSpPr>
        <p:spPr bwMode="gray">
          <a:xfrm>
            <a:off x="9730917" y="5453920"/>
            <a:ext cx="1463040" cy="523220"/>
          </a:xfrm>
          <a:prstGeom prst="rect">
            <a:avLst/>
          </a:prstGeom>
          <a:noFill/>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3D3C38"/>
                </a:solidFill>
                <a:latin typeface="Georgia Pro"/>
              </a:rPr>
              <a:t>13:1</a:t>
            </a:r>
            <a:br>
              <a:rPr lang="en-US" sz="2400" dirty="0">
                <a:solidFill>
                  <a:srgbClr val="3D3C38"/>
                </a:solidFill>
                <a:latin typeface="Georgia Pro"/>
              </a:rPr>
            </a:br>
            <a:r>
              <a:rPr lang="en-US" sz="1000" dirty="0">
                <a:solidFill>
                  <a:srgbClr val="3D3C38"/>
                </a:solidFill>
              </a:rPr>
              <a:t>average ROI</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
        <p:nvSpPr>
          <p:cNvPr id="55" name="TextBox 54">
            <a:extLst>
              <a:ext uri="{FF2B5EF4-FFF2-40B4-BE49-F238E27FC236}">
                <a16:creationId xmlns:a16="http://schemas.microsoft.com/office/drawing/2014/main" id="{269529BE-7F73-4E98-EC1B-1168E6E7D457}"/>
              </a:ext>
            </a:extLst>
          </p:cNvPr>
          <p:cNvSpPr txBox="1"/>
          <p:nvPr/>
        </p:nvSpPr>
        <p:spPr bwMode="gray">
          <a:xfrm>
            <a:off x="9671691" y="6244151"/>
            <a:ext cx="1463040" cy="123111"/>
          </a:xfrm>
          <a:prstGeom prst="rect">
            <a:avLst/>
          </a:prstGeom>
          <a:noFill/>
        </p:spPr>
        <p:txBody>
          <a:bodyPr vert="horz" wrap="square" lIns="0" tIns="0" rIns="0" bIns="0" rtlCol="0">
            <a:spAutoFit/>
          </a:bodyPr>
          <a:lstStyle/>
          <a:p>
            <a:pPr algn="l">
              <a:spcBef>
                <a:spcPts val="600"/>
              </a:spcBef>
            </a:pPr>
            <a:r>
              <a:rPr lang="en-US" sz="800" dirty="0">
                <a:solidFill>
                  <a:schemeClr val="tx1">
                    <a:lumMod val="60000"/>
                    <a:lumOff val="40000"/>
                  </a:schemeClr>
                </a:solidFill>
              </a:rPr>
              <a:t>Source: Optum Crimson AI</a:t>
            </a:r>
          </a:p>
        </p:txBody>
      </p:sp>
      <p:sp>
        <p:nvSpPr>
          <p:cNvPr id="56" name="TextBox 55">
            <a:extLst>
              <a:ext uri="{FF2B5EF4-FFF2-40B4-BE49-F238E27FC236}">
                <a16:creationId xmlns:a16="http://schemas.microsoft.com/office/drawing/2014/main" id="{6037D9B3-B7E1-5963-DC88-000D2DB6A59F}"/>
              </a:ext>
            </a:extLst>
          </p:cNvPr>
          <p:cNvSpPr txBox="1"/>
          <p:nvPr/>
        </p:nvSpPr>
        <p:spPr bwMode="gray">
          <a:xfrm>
            <a:off x="6129612" y="5410485"/>
            <a:ext cx="743008" cy="523220"/>
          </a:xfrm>
          <a:prstGeom prst="rect">
            <a:avLst/>
          </a:prstGeom>
          <a:noFill/>
        </p:spPr>
        <p:txBody>
          <a:bodyPr vert="horz" wrap="square" lIns="0" tIns="0" rIns="0" bIns="0"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400" dirty="0">
                <a:solidFill>
                  <a:srgbClr val="3D3C38"/>
                </a:solidFill>
                <a:latin typeface="Georgia Pro"/>
              </a:rPr>
              <a:t>2.5B+</a:t>
            </a:r>
            <a:br>
              <a:rPr lang="en-US" sz="2400" dirty="0">
                <a:solidFill>
                  <a:srgbClr val="3D3C38"/>
                </a:solidFill>
                <a:latin typeface="Georgia Pro"/>
              </a:rPr>
            </a:br>
            <a:r>
              <a:rPr lang="en-US" sz="1000" dirty="0">
                <a:solidFill>
                  <a:srgbClr val="3D3C38"/>
                </a:solidFill>
              </a:rPr>
              <a:t>expected in 2026</a:t>
            </a:r>
            <a:endParaRPr kumimoji="0" lang="en-US" sz="1000" b="0" i="0" u="none" strike="noStrike" kern="1200" cap="none" spc="0" normalizeH="0" baseline="0" noProof="0" dirty="0">
              <a:ln>
                <a:noFill/>
              </a:ln>
              <a:solidFill>
                <a:srgbClr val="3D3C38"/>
              </a:solidFill>
              <a:effectLst/>
              <a:uLnTx/>
              <a:uFillTx/>
              <a:latin typeface="Georgia Pro"/>
              <a:ea typeface="+mn-ea"/>
              <a:cs typeface="+mn-cs"/>
            </a:endParaRPr>
          </a:p>
        </p:txBody>
      </p:sp>
    </p:spTree>
    <p:extLst>
      <p:ext uri="{BB962C8B-B14F-4D97-AF65-F5344CB8AC3E}">
        <p14:creationId xmlns:p14="http://schemas.microsoft.com/office/powerpoint/2010/main" val="3127647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FBA59-1C2F-A742-5857-4AF777F63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8832D-FB98-60BC-C1E0-822AE4235D58}"/>
              </a:ext>
            </a:extLst>
          </p:cNvPr>
          <p:cNvSpPr>
            <a:spLocks noGrp="1"/>
          </p:cNvSpPr>
          <p:nvPr>
            <p:ph type="title"/>
          </p:nvPr>
        </p:nvSpPr>
        <p:spPr>
          <a:xfrm>
            <a:off x="1752600" y="2451107"/>
            <a:ext cx="8686800" cy="1523494"/>
          </a:xfrm>
        </p:spPr>
        <p:txBody>
          <a:bodyPr/>
          <a:lstStyle/>
          <a:p>
            <a:r>
              <a:rPr lang="en-US" dirty="0"/>
              <a:t>AI and Evolving Risk to Healthcare</a:t>
            </a:r>
          </a:p>
        </p:txBody>
      </p:sp>
    </p:spTree>
    <p:extLst>
      <p:ext uri="{BB962C8B-B14F-4D97-AF65-F5344CB8AC3E}">
        <p14:creationId xmlns:p14="http://schemas.microsoft.com/office/powerpoint/2010/main" val="3152446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A9ACA-6CE7-94FA-592F-3DF66A456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CC90FF-370D-727D-EC98-F9BB1239E6C4}"/>
              </a:ext>
            </a:extLst>
          </p:cNvPr>
          <p:cNvSpPr>
            <a:spLocks noGrp="1"/>
          </p:cNvSpPr>
          <p:nvPr>
            <p:ph type="title"/>
          </p:nvPr>
        </p:nvSpPr>
        <p:spPr>
          <a:xfrm>
            <a:off x="428623" y="555639"/>
            <a:ext cx="10934141" cy="304699"/>
          </a:xfrm>
        </p:spPr>
        <p:txBody>
          <a:bodyPr/>
          <a:lstStyle/>
          <a:p>
            <a:r>
              <a:rPr lang="en-US" dirty="0"/>
              <a:t>AI Implementation Must Be Balanced Against a More Complex Risk Profile</a:t>
            </a:r>
          </a:p>
        </p:txBody>
      </p:sp>
      <p:sp>
        <p:nvSpPr>
          <p:cNvPr id="3" name="Rectangle 2">
            <a:extLst>
              <a:ext uri="{FF2B5EF4-FFF2-40B4-BE49-F238E27FC236}">
                <a16:creationId xmlns:a16="http://schemas.microsoft.com/office/drawing/2014/main" id="{C0E0E847-ACF6-FE8D-52F5-2E566C3E6381}"/>
              </a:ext>
            </a:extLst>
          </p:cNvPr>
          <p:cNvSpPr/>
          <p:nvPr/>
        </p:nvSpPr>
        <p:spPr bwMode="gray">
          <a:xfrm>
            <a:off x="744415" y="1252415"/>
            <a:ext cx="2174631" cy="1207476"/>
          </a:xfrm>
          <a:prstGeom prst="rect">
            <a:avLst/>
          </a:prstGeom>
          <a:solidFill>
            <a:schemeClr val="bg2"/>
          </a:solidFill>
          <a:ln cap="rnd">
            <a:no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400" dirty="0">
                <a:solidFill>
                  <a:schemeClr val="tx1"/>
                </a:solidFill>
                <a:cs typeface="Arial"/>
              </a:rPr>
              <a:t>Adversarial</a:t>
            </a:r>
          </a:p>
        </p:txBody>
      </p:sp>
      <p:sp>
        <p:nvSpPr>
          <p:cNvPr id="6" name="Rectangle 5">
            <a:extLst>
              <a:ext uri="{FF2B5EF4-FFF2-40B4-BE49-F238E27FC236}">
                <a16:creationId xmlns:a16="http://schemas.microsoft.com/office/drawing/2014/main" id="{F9BBC031-99FE-0C47-3FCB-FDC83CC11CFD}"/>
              </a:ext>
            </a:extLst>
          </p:cNvPr>
          <p:cNvSpPr/>
          <p:nvPr/>
        </p:nvSpPr>
        <p:spPr bwMode="gray">
          <a:xfrm>
            <a:off x="744415" y="2971800"/>
            <a:ext cx="2174631" cy="1207476"/>
          </a:xfrm>
          <a:prstGeom prst="rect">
            <a:avLst/>
          </a:prstGeom>
          <a:solidFill>
            <a:schemeClr val="bg2"/>
          </a:solidFill>
          <a:ln cap="rnd">
            <a:no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ts val="600"/>
              </a:spcBef>
              <a:spcAft>
                <a:spcPts val="0"/>
              </a:spcAft>
            </a:pPr>
            <a:r>
              <a:rPr lang="en-US" sz="1400" dirty="0">
                <a:solidFill>
                  <a:schemeClr val="tx1"/>
                </a:solidFill>
                <a:cs typeface="Arial"/>
              </a:rPr>
              <a:t>Adoption</a:t>
            </a:r>
            <a:endParaRPr lang="en-US" dirty="0">
              <a:solidFill>
                <a:schemeClr val="tx1"/>
              </a:solidFill>
            </a:endParaRPr>
          </a:p>
        </p:txBody>
      </p:sp>
      <p:sp>
        <p:nvSpPr>
          <p:cNvPr id="8" name="Rectangle 7">
            <a:extLst>
              <a:ext uri="{FF2B5EF4-FFF2-40B4-BE49-F238E27FC236}">
                <a16:creationId xmlns:a16="http://schemas.microsoft.com/office/drawing/2014/main" id="{AD1E6E26-707B-1C16-AD47-32A2460970D9}"/>
              </a:ext>
            </a:extLst>
          </p:cNvPr>
          <p:cNvSpPr/>
          <p:nvPr/>
        </p:nvSpPr>
        <p:spPr bwMode="gray">
          <a:xfrm>
            <a:off x="744414" y="4642338"/>
            <a:ext cx="2174631" cy="1207476"/>
          </a:xfrm>
          <a:prstGeom prst="rect">
            <a:avLst/>
          </a:prstGeom>
          <a:solidFill>
            <a:schemeClr val="bg2"/>
          </a:solidFill>
          <a:ln cap="rnd">
            <a:noFill/>
            <a:round/>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lang="en-US" sz="1400" dirty="0">
                <a:solidFill>
                  <a:schemeClr val="tx1"/>
                </a:solidFill>
                <a:cs typeface="Arial"/>
              </a:rPr>
              <a:t>Supply Chain</a:t>
            </a:r>
            <a:endParaRPr lang="en-US" dirty="0">
              <a:solidFill>
                <a:schemeClr val="tx1"/>
              </a:solidFill>
            </a:endParaRPr>
          </a:p>
        </p:txBody>
      </p:sp>
      <p:sp>
        <p:nvSpPr>
          <p:cNvPr id="12" name="TextBox 11">
            <a:extLst>
              <a:ext uri="{FF2B5EF4-FFF2-40B4-BE49-F238E27FC236}">
                <a16:creationId xmlns:a16="http://schemas.microsoft.com/office/drawing/2014/main" id="{863BBC8C-B8FA-B811-883F-DDA3BA8C224B}"/>
              </a:ext>
            </a:extLst>
          </p:cNvPr>
          <p:cNvSpPr txBox="1"/>
          <p:nvPr/>
        </p:nvSpPr>
        <p:spPr bwMode="gray">
          <a:xfrm>
            <a:off x="3220895" y="4644806"/>
            <a:ext cx="7792528" cy="21544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285750" indent="-285750">
              <a:spcBef>
                <a:spcPts val="600"/>
              </a:spcBef>
              <a:buFont typeface="Arial" panose="020B0604020202020204" pitchFamily="34" charset="0"/>
              <a:buChar char="•"/>
            </a:pPr>
            <a:r>
              <a:rPr lang="en-US" sz="1400">
                <a:highlight>
                  <a:srgbClr val="FFFF00"/>
                </a:highlight>
                <a:cs typeface="Arial" panose="020B0604020202020204"/>
              </a:rPr>
              <a:t>(bullet points with any support needed)</a:t>
            </a:r>
          </a:p>
        </p:txBody>
      </p:sp>
      <p:sp>
        <p:nvSpPr>
          <p:cNvPr id="4" name="Rectangle 3">
            <a:extLst>
              <a:ext uri="{FF2B5EF4-FFF2-40B4-BE49-F238E27FC236}">
                <a16:creationId xmlns:a16="http://schemas.microsoft.com/office/drawing/2014/main" id="{A21696CB-46CB-FF84-8FE3-A2813902523D}"/>
              </a:ext>
            </a:extLst>
          </p:cNvPr>
          <p:cNvSpPr/>
          <p:nvPr/>
        </p:nvSpPr>
        <p:spPr bwMode="gray">
          <a:xfrm>
            <a:off x="3010328" y="1252415"/>
            <a:ext cx="8003095" cy="1207476"/>
          </a:xfrm>
          <a:prstGeom prst="rect">
            <a:avLst/>
          </a:prstGeom>
          <a:solidFill>
            <a:schemeClr val="bg1">
              <a:lumMod val="95000"/>
            </a:schemeClr>
          </a:solidFill>
          <a:ln cap="rnd">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spcBef>
                <a:spcPts val="600"/>
              </a:spcBef>
              <a:buFont typeface="Arial" panose="020B0604020202020204" pitchFamily="34" charset="0"/>
              <a:buChar char="•"/>
            </a:pPr>
            <a:r>
              <a:rPr lang="en-US" sz="1400" dirty="0">
                <a:solidFill>
                  <a:schemeClr val="tx1"/>
                </a:solidFill>
                <a:cs typeface="Arial" panose="020B0604020202020204"/>
              </a:rPr>
              <a:t>Enterprising threat actors realize increasing coordination and automation</a:t>
            </a:r>
          </a:p>
          <a:p>
            <a:pPr marL="285750" indent="-285750">
              <a:spcBef>
                <a:spcPts val="600"/>
              </a:spcBef>
              <a:buFont typeface="Arial" panose="020B0604020202020204" pitchFamily="34" charset="0"/>
              <a:buChar char="•"/>
            </a:pPr>
            <a:r>
              <a:rPr lang="en-US" sz="1400" dirty="0">
                <a:solidFill>
                  <a:schemeClr val="tx1"/>
                </a:solidFill>
                <a:cs typeface="Arial" panose="020B0604020202020204"/>
              </a:rPr>
              <a:t>Healthcare offers both a target rich environment (Dollars and Data) at times aligned to conventional security paradigms</a:t>
            </a:r>
          </a:p>
        </p:txBody>
      </p:sp>
      <p:sp>
        <p:nvSpPr>
          <p:cNvPr id="5" name="Rectangle 4">
            <a:extLst>
              <a:ext uri="{FF2B5EF4-FFF2-40B4-BE49-F238E27FC236}">
                <a16:creationId xmlns:a16="http://schemas.microsoft.com/office/drawing/2014/main" id="{8FB41927-20A2-BF41-A58D-1E8637EE8017}"/>
              </a:ext>
            </a:extLst>
          </p:cNvPr>
          <p:cNvSpPr/>
          <p:nvPr/>
        </p:nvSpPr>
        <p:spPr bwMode="gray">
          <a:xfrm>
            <a:off x="3010327" y="2971800"/>
            <a:ext cx="8003095" cy="1207476"/>
          </a:xfrm>
          <a:prstGeom prst="rect">
            <a:avLst/>
          </a:prstGeom>
          <a:solidFill>
            <a:schemeClr val="bg1">
              <a:lumMod val="95000"/>
            </a:schemeClr>
          </a:solidFill>
          <a:ln cap="rnd">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spcBef>
                <a:spcPts val="600"/>
              </a:spcBef>
              <a:buFont typeface="Arial" panose="020B0604020202020204" pitchFamily="34" charset="0"/>
              <a:buChar char="•"/>
            </a:pPr>
            <a:r>
              <a:rPr lang="en-US" sz="1400" dirty="0">
                <a:solidFill>
                  <a:schemeClr val="tx1"/>
                </a:solidFill>
                <a:cs typeface="Arial" panose="020B0604020202020204"/>
              </a:rPr>
              <a:t>Business adoption introduces risk new avenues for risk to manifest rapidly</a:t>
            </a:r>
          </a:p>
          <a:p>
            <a:pPr marL="285750" indent="-285750">
              <a:spcBef>
                <a:spcPts val="600"/>
              </a:spcBef>
              <a:buFont typeface="Arial" panose="020B0604020202020204" pitchFamily="34" charset="0"/>
              <a:buChar char="•"/>
            </a:pPr>
            <a:r>
              <a:rPr lang="en-US" sz="1400" dirty="0">
                <a:solidFill>
                  <a:schemeClr val="tx1"/>
                </a:solidFill>
                <a:cs typeface="Arial" panose="020B0604020202020204"/>
              </a:rPr>
              <a:t>Traditional security assessment structures create chokepoint for AI development cycles</a:t>
            </a:r>
          </a:p>
        </p:txBody>
      </p:sp>
      <p:sp>
        <p:nvSpPr>
          <p:cNvPr id="7" name="Rectangle 6">
            <a:extLst>
              <a:ext uri="{FF2B5EF4-FFF2-40B4-BE49-F238E27FC236}">
                <a16:creationId xmlns:a16="http://schemas.microsoft.com/office/drawing/2014/main" id="{DD29E9A1-1073-FB66-E843-924DDE5BE2B7}"/>
              </a:ext>
            </a:extLst>
          </p:cNvPr>
          <p:cNvSpPr/>
          <p:nvPr/>
        </p:nvSpPr>
        <p:spPr bwMode="gray">
          <a:xfrm>
            <a:off x="3000051" y="4642338"/>
            <a:ext cx="8003095" cy="1207476"/>
          </a:xfrm>
          <a:prstGeom prst="rect">
            <a:avLst/>
          </a:prstGeom>
          <a:solidFill>
            <a:schemeClr val="bg1">
              <a:lumMod val="95000"/>
            </a:schemeClr>
          </a:solidFill>
          <a:ln cap="rnd">
            <a:noFill/>
            <a:rou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285750" indent="-285750">
              <a:spcBef>
                <a:spcPts val="600"/>
              </a:spcBef>
              <a:buFont typeface="Arial" panose="020B0604020202020204" pitchFamily="34" charset="0"/>
              <a:buChar char="•"/>
            </a:pPr>
            <a:r>
              <a:rPr lang="en-US" sz="1400" dirty="0">
                <a:solidFill>
                  <a:schemeClr val="tx1"/>
                </a:solidFill>
                <a:cs typeface="Arial" panose="020B0604020202020204"/>
              </a:rPr>
              <a:t>Supply Chains introduce complex risk entry point</a:t>
            </a:r>
          </a:p>
          <a:p>
            <a:pPr marL="285750" indent="-285750">
              <a:spcBef>
                <a:spcPts val="600"/>
              </a:spcBef>
              <a:buFont typeface="Arial" panose="020B0604020202020204" pitchFamily="34" charset="0"/>
              <a:buChar char="•"/>
            </a:pPr>
            <a:r>
              <a:rPr lang="en-US" sz="1400" dirty="0">
                <a:solidFill>
                  <a:schemeClr val="tx1"/>
                </a:solidFill>
                <a:cs typeface="Arial" panose="020B0604020202020204"/>
              </a:rPr>
              <a:t>Underlying and Agentic AI oversight capabilities are still emerging</a:t>
            </a:r>
          </a:p>
        </p:txBody>
      </p:sp>
    </p:spTree>
    <p:extLst>
      <p:ext uri="{BB962C8B-B14F-4D97-AF65-F5344CB8AC3E}">
        <p14:creationId xmlns:p14="http://schemas.microsoft.com/office/powerpoint/2010/main" val="1029554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73501-70A8-B014-8E11-A35E8051A05C}"/>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5FF4CCD2-74CD-4D86-C1C7-6B5921A58C23}"/>
              </a:ext>
            </a:extLst>
          </p:cNvPr>
          <p:cNvSpPr txBox="1">
            <a:spLocks/>
          </p:cNvSpPr>
          <p:nvPr/>
        </p:nvSpPr>
        <p:spPr bwMode="gray">
          <a:xfrm>
            <a:off x="457199" y="555639"/>
            <a:ext cx="9601200" cy="609398"/>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200" b="1" kern="1200">
                <a:solidFill>
                  <a:schemeClr val="tx2"/>
                </a:solidFill>
                <a:latin typeface="+mj-lt"/>
                <a:ea typeface="+mj-ea"/>
                <a:cs typeface="+mj-cs"/>
              </a:defRPr>
            </a:lvl1pPr>
          </a:lstStyle>
          <a:p>
            <a:r>
              <a:rPr lang="en-US" dirty="0"/>
              <a:t>Adversarial Velocity</a:t>
            </a:r>
          </a:p>
          <a:p>
            <a:endParaRPr lang="en-US" dirty="0"/>
          </a:p>
        </p:txBody>
      </p:sp>
      <p:sp>
        <p:nvSpPr>
          <p:cNvPr id="13" name="Content Placeholder 2">
            <a:extLst>
              <a:ext uri="{FF2B5EF4-FFF2-40B4-BE49-F238E27FC236}">
                <a16:creationId xmlns:a16="http://schemas.microsoft.com/office/drawing/2014/main" id="{36B2328E-19A9-A16E-6BA2-A781E870D11D}"/>
              </a:ext>
            </a:extLst>
          </p:cNvPr>
          <p:cNvSpPr txBox="1">
            <a:spLocks/>
          </p:cNvSpPr>
          <p:nvPr/>
        </p:nvSpPr>
        <p:spPr>
          <a:xfrm>
            <a:off x="1443312" y="1557210"/>
            <a:ext cx="9361394" cy="3930085"/>
          </a:xfrm>
          <a:prstGeom prst="rect">
            <a:avLst/>
          </a:prstGeom>
        </p:spPr>
        <p:txBody>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The weaponization of AI against the target rich healthcare environment continues rapidly</a:t>
            </a:r>
          </a:p>
          <a:p>
            <a:pPr marL="285750" indent="-285750">
              <a:buFont typeface="Arial" panose="020B0604020202020204" pitchFamily="34" charset="0"/>
              <a:buChar char="•"/>
            </a:pPr>
            <a:r>
              <a:rPr lang="en-US" dirty="0"/>
              <a:t>The volume of data, dollars, and broad users base creates the incentive for adversaries to act</a:t>
            </a:r>
          </a:p>
          <a:p>
            <a:pPr marL="514350" lvl="1" indent="-285750"/>
            <a:r>
              <a:rPr lang="en-US" dirty="0"/>
              <a:t>AI lowers the bar to threat actors to engage </a:t>
            </a:r>
          </a:p>
          <a:p>
            <a:pPr marL="514350" lvl="1" indent="-285750"/>
            <a:r>
              <a:rPr lang="en-US" dirty="0"/>
              <a:t>Old schemes become new</a:t>
            </a:r>
          </a:p>
          <a:p>
            <a:pPr marL="514350" lvl="1" indent="-285750"/>
            <a:r>
              <a:rPr lang="en-US" dirty="0"/>
              <a:t>AI enabled “forgeries” create risks to all areas of healthcare operations </a:t>
            </a:r>
          </a:p>
          <a:p>
            <a:pPr marL="514350" lvl="1" indent="-285750"/>
            <a:r>
              <a:rPr lang="en-US" dirty="0"/>
              <a:t>Model enabled risk targeting minimizes timeframe from “identify” to “exploit”</a:t>
            </a:r>
          </a:p>
          <a:p>
            <a:pPr marL="285750" indent="-285750">
              <a:buFont typeface="Arial" panose="020B0604020202020204" pitchFamily="34" charset="0"/>
              <a:buChar char="•"/>
            </a:pPr>
            <a:endParaRPr lang="en-US" dirty="0"/>
          </a:p>
        </p:txBody>
      </p:sp>
      <p:sp>
        <p:nvSpPr>
          <p:cNvPr id="14" name="Rectangle 13">
            <a:extLst>
              <a:ext uri="{FF2B5EF4-FFF2-40B4-BE49-F238E27FC236}">
                <a16:creationId xmlns:a16="http://schemas.microsoft.com/office/drawing/2014/main" id="{0B1D1D6C-885C-8AF3-C529-D195CE66166B}"/>
              </a:ext>
            </a:extLst>
          </p:cNvPr>
          <p:cNvSpPr/>
          <p:nvPr/>
        </p:nvSpPr>
        <p:spPr bwMode="gray">
          <a:xfrm>
            <a:off x="1514670" y="4515920"/>
            <a:ext cx="9162661" cy="752766"/>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0" i="0" u="none" baseline="0" dirty="0">
                <a:solidFill>
                  <a:schemeClr val="tx1"/>
                </a:solidFill>
              </a:rPr>
              <a:t>Response:</a:t>
            </a:r>
          </a:p>
          <a:p>
            <a:pPr algn="ctr" rtl="0" eaLnBrk="1" fontAlgn="auto" hangingPunct="1">
              <a:lnSpc>
                <a:spcPct val="100000"/>
              </a:lnSpc>
              <a:spcBef>
                <a:spcPts val="600"/>
              </a:spcBef>
              <a:spcAft>
                <a:spcPts val="0"/>
              </a:spcAft>
            </a:pPr>
            <a:r>
              <a:rPr lang="en-US" sz="1400" dirty="0">
                <a:solidFill>
                  <a:schemeClr val="tx1"/>
                </a:solidFill>
              </a:rPr>
              <a:t>Pivot from react to prevent leveraging the same AI technologies to recognize, deflect, and resolve</a:t>
            </a:r>
            <a:endParaRPr lang="en-US" sz="1400" b="0" i="0" u="none" baseline="0" dirty="0">
              <a:solidFill>
                <a:schemeClr val="tx1"/>
              </a:solidFill>
            </a:endParaRPr>
          </a:p>
        </p:txBody>
      </p:sp>
    </p:spTree>
    <p:extLst>
      <p:ext uri="{BB962C8B-B14F-4D97-AF65-F5344CB8AC3E}">
        <p14:creationId xmlns:p14="http://schemas.microsoft.com/office/powerpoint/2010/main" val="5251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01277-4D47-51B3-15C7-5F92D377340E}"/>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3889EC6F-329C-DA7A-BA72-697542FBFC49}"/>
              </a:ext>
            </a:extLst>
          </p:cNvPr>
          <p:cNvSpPr txBox="1">
            <a:spLocks/>
          </p:cNvSpPr>
          <p:nvPr/>
        </p:nvSpPr>
        <p:spPr bwMode="gray">
          <a:xfrm>
            <a:off x="457199" y="555639"/>
            <a:ext cx="9601200" cy="3046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sz="2200" b="1" kern="1200">
                <a:solidFill>
                  <a:schemeClr val="tx2"/>
                </a:solidFill>
                <a:latin typeface="+mj-lt"/>
                <a:ea typeface="+mj-ea"/>
                <a:cs typeface="+mj-cs"/>
              </a:defRPr>
            </a:lvl1pPr>
          </a:lstStyle>
          <a:p>
            <a:r>
              <a:rPr lang="en-US" dirty="0"/>
              <a:t>Adoption and Risk Propagation</a:t>
            </a:r>
          </a:p>
        </p:txBody>
      </p:sp>
      <p:sp>
        <p:nvSpPr>
          <p:cNvPr id="13" name="Content Placeholder 2">
            <a:extLst>
              <a:ext uri="{FF2B5EF4-FFF2-40B4-BE49-F238E27FC236}">
                <a16:creationId xmlns:a16="http://schemas.microsoft.com/office/drawing/2014/main" id="{10377817-1C94-0126-ACF2-700EB4637116}"/>
              </a:ext>
            </a:extLst>
          </p:cNvPr>
          <p:cNvSpPr txBox="1">
            <a:spLocks/>
          </p:cNvSpPr>
          <p:nvPr/>
        </p:nvSpPr>
        <p:spPr>
          <a:xfrm>
            <a:off x="1524000" y="1557210"/>
            <a:ext cx="9144000" cy="3930085"/>
          </a:xfrm>
          <a:prstGeom prst="rect">
            <a:avLst/>
          </a:prstGeom>
        </p:spPr>
        <p:txBody>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1pPr>
            <a:lvl2pPr marL="228600" indent="-228600" algn="l" defTabSz="914400" rtl="0" eaLnBrk="1" latinLnBrk="0" hangingPunct="1">
              <a:lnSpc>
                <a:spcPct val="100000"/>
              </a:lnSpc>
              <a:spcBef>
                <a:spcPts val="600"/>
              </a:spcBef>
              <a:buClr>
                <a:schemeClr val="tx1"/>
              </a:buClr>
              <a:buFont typeface="Arial" panose="020B0604020202020204" pitchFamily="34" charset="0"/>
              <a:buChar char="•"/>
              <a:defRPr sz="1800" kern="1200">
                <a:solidFill>
                  <a:schemeClr val="tx1"/>
                </a:solidFill>
                <a:latin typeface="+mn-lt"/>
                <a:ea typeface="+mn-ea"/>
                <a:cs typeface="+mn-cs"/>
              </a:defRPr>
            </a:lvl2pPr>
            <a:lvl3pPr marL="231775" indent="0" algn="l" defTabSz="914400" rtl="0" eaLnBrk="1" latinLnBrk="0" hangingPunct="1">
              <a:lnSpc>
                <a:spcPct val="100000"/>
              </a:lnSpc>
              <a:spcBef>
                <a:spcPts val="600"/>
              </a:spcBef>
              <a:buFontTx/>
              <a:buNone/>
              <a:defRPr sz="1800" kern="1200">
                <a:solidFill>
                  <a:schemeClr val="tx1"/>
                </a:solidFill>
                <a:latin typeface="+mn-lt"/>
                <a:ea typeface="+mn-ea"/>
                <a:cs typeface="+mn-cs"/>
              </a:defRPr>
            </a:lvl3pPr>
            <a:lvl4pPr marL="457200" indent="-228600" algn="l" defTabSz="914400" rtl="0" eaLnBrk="1" latinLnBrk="0" hangingPunct="1">
              <a:lnSpc>
                <a:spcPct val="100000"/>
              </a:lnSpc>
              <a:spcBef>
                <a:spcPts val="600"/>
              </a:spcBef>
              <a:buClr>
                <a:schemeClr val="tx1"/>
              </a:buClr>
              <a:buFont typeface="Arial" panose="020B0604020202020204" pitchFamily="34" charset="0"/>
              <a:buChar char="–"/>
              <a:defRPr sz="1600" kern="1200">
                <a:solidFill>
                  <a:schemeClr val="tx1"/>
                </a:solidFill>
                <a:latin typeface="+mn-lt"/>
                <a:ea typeface="+mn-ea"/>
                <a:cs typeface="+mn-cs"/>
              </a:defRPr>
            </a:lvl4pPr>
            <a:lvl5pPr marL="688975" indent="-228600" algn="l" defTabSz="914400" rtl="0" eaLnBrk="1" latinLnBrk="0" hangingPunct="1">
              <a:lnSpc>
                <a:spcPct val="100000"/>
              </a:lnSpc>
              <a:spcBef>
                <a:spcPts val="600"/>
              </a:spcBef>
              <a:buClr>
                <a:schemeClr val="tx1"/>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dirty="0"/>
              <a:t>Appetite for AI introduces risks where governance and detection have yet to evolve</a:t>
            </a:r>
          </a:p>
          <a:p>
            <a:pPr marL="514350" lvl="1" indent="-285750"/>
            <a:r>
              <a:rPr lang="en-US" dirty="0"/>
              <a:t>Timelines to govern and validate conflict with new production demands </a:t>
            </a:r>
          </a:p>
          <a:p>
            <a:pPr marL="514350" lvl="1" indent="-285750"/>
            <a:r>
              <a:rPr lang="en-US" dirty="0"/>
              <a:t>Evaluation and testing pipelines and frameworks largely follow legacy constructs</a:t>
            </a:r>
          </a:p>
          <a:p>
            <a:pPr marL="285750" indent="-285750">
              <a:buFont typeface="Arial" panose="020B0604020202020204" pitchFamily="34" charset="0"/>
              <a:buChar char="•"/>
            </a:pPr>
            <a:r>
              <a:rPr lang="en-US" dirty="0"/>
              <a:t>Multitude of channel partners and AI distribution mechanisms make control structures challenging to orchestrate</a:t>
            </a:r>
          </a:p>
          <a:p>
            <a:pPr marL="514350" lvl="1" indent="-285750"/>
            <a:r>
              <a:rPr lang="en-US" dirty="0"/>
              <a:t>AI consumption can come through a variety of distribution points limiting blocking </a:t>
            </a:r>
          </a:p>
          <a:p>
            <a:pPr marL="514350" lvl="1" indent="-285750"/>
            <a:r>
              <a:rPr lang="en-US" dirty="0"/>
              <a:t>Shadow AI propagates as ”Access” indicates consent to use</a:t>
            </a:r>
          </a:p>
          <a:p>
            <a:endParaRPr lang="en-US" dirty="0"/>
          </a:p>
        </p:txBody>
      </p:sp>
      <p:sp>
        <p:nvSpPr>
          <p:cNvPr id="14" name="Rectangle 13">
            <a:extLst>
              <a:ext uri="{FF2B5EF4-FFF2-40B4-BE49-F238E27FC236}">
                <a16:creationId xmlns:a16="http://schemas.microsoft.com/office/drawing/2014/main" id="{65E8ACDB-6C86-87A1-4131-389C15269485}"/>
              </a:ext>
            </a:extLst>
          </p:cNvPr>
          <p:cNvSpPr/>
          <p:nvPr/>
        </p:nvSpPr>
        <p:spPr bwMode="gray">
          <a:xfrm>
            <a:off x="1514670" y="4515920"/>
            <a:ext cx="9162661" cy="752766"/>
          </a:xfrm>
          <a:prstGeom prst="rect">
            <a:avLst/>
          </a:prstGeom>
          <a:solidFill>
            <a:schemeClr val="bg2"/>
          </a:solidFill>
          <a:ln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eaLnBrk="1" fontAlgn="auto" hangingPunct="1">
              <a:lnSpc>
                <a:spcPct val="100000"/>
              </a:lnSpc>
              <a:spcBef>
                <a:spcPts val="600"/>
              </a:spcBef>
              <a:spcAft>
                <a:spcPts val="0"/>
              </a:spcAft>
            </a:pPr>
            <a:r>
              <a:rPr lang="en-US" sz="1400" b="0" i="0" u="none" baseline="0" dirty="0">
                <a:solidFill>
                  <a:schemeClr val="tx1"/>
                </a:solidFill>
              </a:rPr>
              <a:t>Response:</a:t>
            </a:r>
          </a:p>
          <a:p>
            <a:pPr algn="ctr" rtl="0" eaLnBrk="1" fontAlgn="auto" hangingPunct="1">
              <a:lnSpc>
                <a:spcPct val="100000"/>
              </a:lnSpc>
              <a:spcBef>
                <a:spcPts val="600"/>
              </a:spcBef>
              <a:spcAft>
                <a:spcPts val="0"/>
              </a:spcAft>
            </a:pPr>
            <a:r>
              <a:rPr lang="en-US" sz="1400" b="0" i="0" u="none" baseline="0" dirty="0">
                <a:solidFill>
                  <a:schemeClr val="tx1"/>
                </a:solidFill>
              </a:rPr>
              <a:t>Risk governance and technical controls must evolve to walk hand and hand; </a:t>
            </a:r>
            <a:r>
              <a:rPr lang="en-US" sz="1400" dirty="0">
                <a:solidFill>
                  <a:schemeClr val="tx1"/>
                </a:solidFill>
              </a:rPr>
              <a:t>o</a:t>
            </a:r>
            <a:r>
              <a:rPr lang="en-US" sz="1400" b="0" i="0" u="none" baseline="0" dirty="0">
                <a:solidFill>
                  <a:schemeClr val="tx1"/>
                </a:solidFill>
              </a:rPr>
              <a:t>pen access must be balanced with firm guardrails and permits to operate. </a:t>
            </a:r>
          </a:p>
        </p:txBody>
      </p:sp>
    </p:spTree>
    <p:extLst>
      <p:ext uri="{BB962C8B-B14F-4D97-AF65-F5344CB8AC3E}">
        <p14:creationId xmlns:p14="http://schemas.microsoft.com/office/powerpoint/2010/main" val="556349270"/>
      </p:ext>
    </p:extLst>
  </p:cSld>
  <p:clrMapOvr>
    <a:masterClrMapping/>
  </p:clrMapOvr>
</p:sld>
</file>

<file path=ppt/theme/theme1.xml><?xml version="1.0" encoding="utf-8"?>
<a:theme xmlns:a="http://schemas.openxmlformats.org/drawingml/2006/main" name="UnitedHealth Group Theme">
  <a:themeElements>
    <a:clrScheme name="UHG brand palette">
      <a:dk1>
        <a:srgbClr val="000000"/>
      </a:dk1>
      <a:lt1>
        <a:srgbClr val="FFFFFF"/>
      </a:lt1>
      <a:dk2>
        <a:srgbClr val="0066F5"/>
      </a:dk2>
      <a:lt2>
        <a:srgbClr val="CCE0FC"/>
      </a:lt2>
      <a:accent1>
        <a:srgbClr val="000000"/>
      </a:accent1>
      <a:accent2>
        <a:srgbClr val="000000"/>
      </a:accent2>
      <a:accent3>
        <a:srgbClr val="000000"/>
      </a:accent3>
      <a:accent4>
        <a:srgbClr val="000000"/>
      </a:accent4>
      <a:accent5>
        <a:srgbClr val="4B4D4F"/>
      </a:accent5>
      <a:accent6>
        <a:srgbClr val="002677"/>
      </a:accent6>
      <a:hlink>
        <a:srgbClr val="0066F5"/>
      </a:hlink>
      <a:folHlink>
        <a:srgbClr val="001D5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tx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tx1"/>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extraClrScheme>
      <a:clrScheme name="UHG Color Palette 2022">
        <a:dk1>
          <a:srgbClr val="000000"/>
        </a:dk1>
        <a:lt1>
          <a:srgbClr val="FFFFFF"/>
        </a:lt1>
        <a:dk2>
          <a:srgbClr val="0066F5"/>
        </a:dk2>
        <a:lt2>
          <a:srgbClr val="CCE0FC"/>
        </a:lt2>
        <a:accent1>
          <a:srgbClr val="000000"/>
        </a:accent1>
        <a:accent2>
          <a:srgbClr val="000000"/>
        </a:accent2>
        <a:accent3>
          <a:srgbClr val="000000"/>
        </a:accent3>
        <a:accent4>
          <a:srgbClr val="000000"/>
        </a:accent4>
        <a:accent5>
          <a:srgbClr val="000000"/>
        </a:accent5>
        <a:accent6>
          <a:srgbClr val="003C71"/>
        </a:accent6>
        <a:hlink>
          <a:srgbClr val="0066F5"/>
        </a:hlink>
        <a:folHlink>
          <a:srgbClr val="5A5A5A"/>
        </a:folHlink>
      </a:clrScheme>
    </a:extraClrScheme>
  </a:extraClrSchemeLst>
  <a:custClrLst>
    <a:custClr name="Silver">
      <a:srgbClr val="EEEEEE"/>
    </a:custClr>
    <a:custClr name="Maya">
      <a:srgbClr val="80B2FA"/>
    </a:custClr>
    <a:custClr name="Gold">
      <a:srgbClr val="F5B700"/>
    </a:custClr>
    <a:custClr name="Orange">
      <a:srgbClr val="FF681F"/>
    </a:custClr>
    <a:custClr name="Blank">
      <a:srgbClr val="FFFFFF"/>
    </a:custClr>
    <a:custClr name="Blank">
      <a:srgbClr val="FFFFFF"/>
    </a:custClr>
    <a:custClr name="Green Success">
      <a:srgbClr val="007000"/>
    </a:custClr>
    <a:custClr name="Red Alert">
      <a:srgbClr val="C40000"/>
    </a:custClr>
    <a:custClr name="Gold Callout">
      <a:srgbClr val="F5B700"/>
    </a:custClr>
    <a:custClr name="Blank">
      <a:srgbClr val="FFFFFF"/>
    </a:custClr>
  </a:custClrLst>
  <a:extLst>
    <a:ext uri="{05A4C25C-085E-4340-85A3-A5531E510DB2}">
      <thm15:themeFamily xmlns:thm15="http://schemas.microsoft.com/office/thememl/2012/main" name="uhg-onscreen-16x9-template-20220404.potx" id="{226A101C-8980-46F9-A5FB-B6D245297045}" vid="{09130674-3632-43F6-BEA0-5BF959599BF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UnitedHealth Group Theme">
  <a:themeElements>
    <a:clrScheme name="UnitedHealth Group Theme">
      <a:dk1>
        <a:srgbClr val="000000"/>
      </a:dk1>
      <a:lt1>
        <a:srgbClr val="FFFFFF"/>
      </a:lt1>
      <a:dk2>
        <a:srgbClr val="0066F5"/>
      </a:dk2>
      <a:lt2>
        <a:srgbClr val="CCE0FC"/>
      </a:lt2>
      <a:accent1>
        <a:srgbClr val="000000"/>
      </a:accent1>
      <a:accent2>
        <a:srgbClr val="000000"/>
      </a:accent2>
      <a:accent3>
        <a:srgbClr val="000000"/>
      </a:accent3>
      <a:accent4>
        <a:srgbClr val="000000"/>
      </a:accent4>
      <a:accent5>
        <a:srgbClr val="000000"/>
      </a:accent5>
      <a:accent6>
        <a:srgbClr val="003C71"/>
      </a:accent6>
      <a:hlink>
        <a:srgbClr val="0066F5"/>
      </a:hlink>
      <a:folHlink>
        <a:srgbClr val="5A5A5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tx2"/>
        </a:solidFill>
        <a:ln cap="rnd">
          <a:noFill/>
          <a:roun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rtl="0" eaLnBrk="1" fontAlgn="auto" hangingPunct="1">
          <a:lnSpc>
            <a:spcPct val="100000"/>
          </a:lnSpc>
          <a:spcBef>
            <a:spcPts val="600"/>
          </a:spcBef>
          <a:spcAft>
            <a:spcPts val="0"/>
          </a:spcAft>
          <a:defRPr sz="1400" b="0" i="0" u="none" baseline="0" dirty="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9050" cap="rnd">
          <a:solidFill>
            <a:schemeClr val="tx1"/>
          </a:solidFill>
          <a:round/>
          <a:headEnd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bwMode="gray">
        <a:noFill/>
      </a:spPr>
      <a:bodyPr vert="horz" wrap="square" lIns="0" tIns="0" rIns="0" bIns="0" rtlCol="0">
        <a:spAutoFit/>
      </a:bodyPr>
      <a:lstStyle>
        <a:defPPr algn="l">
          <a:spcBef>
            <a:spcPts val="600"/>
          </a:spcBef>
          <a:defRPr sz="1400" dirty="0"/>
        </a:defPPr>
      </a:lstStyle>
    </a:txDef>
  </a:objectDefaults>
  <a:extraClrSchemeLst>
    <a:extraClrScheme>
      <a:clrScheme name="UHG Color Palette 2022">
        <a:dk1>
          <a:srgbClr val="000000"/>
        </a:dk1>
        <a:lt1>
          <a:srgbClr val="FFFFFF"/>
        </a:lt1>
        <a:dk2>
          <a:srgbClr val="0066F5"/>
        </a:dk2>
        <a:lt2>
          <a:srgbClr val="CCE0FC"/>
        </a:lt2>
        <a:accent1>
          <a:srgbClr val="000000"/>
        </a:accent1>
        <a:accent2>
          <a:srgbClr val="000000"/>
        </a:accent2>
        <a:accent3>
          <a:srgbClr val="000000"/>
        </a:accent3>
        <a:accent4>
          <a:srgbClr val="000000"/>
        </a:accent4>
        <a:accent5>
          <a:srgbClr val="000000"/>
        </a:accent5>
        <a:accent6>
          <a:srgbClr val="003C71"/>
        </a:accent6>
        <a:hlink>
          <a:srgbClr val="0066F5"/>
        </a:hlink>
        <a:folHlink>
          <a:srgbClr val="5A5A5A"/>
        </a:folHlink>
      </a:clrScheme>
    </a:extraClrScheme>
  </a:extraClrSchemeLst>
  <a:custClrLst>
    <a:custClr name="Silver">
      <a:srgbClr val="EEEEEE"/>
    </a:custClr>
    <a:custClr name="Maya">
      <a:srgbClr val="80B2FA"/>
    </a:custClr>
    <a:custClr name="Gold">
      <a:srgbClr val="F5B700"/>
    </a:custClr>
    <a:custClr name="Orange">
      <a:srgbClr val="FF681F"/>
    </a:custClr>
    <a:custClr name="Blank">
      <a:srgbClr val="FFFFFF"/>
    </a:custClr>
    <a:custClr name="Blank">
      <a:srgbClr val="FFFFFF"/>
    </a:custClr>
    <a:custClr name="Green Success">
      <a:srgbClr val="007000"/>
    </a:custClr>
    <a:custClr name="Red Alert">
      <a:srgbClr val="C40000"/>
    </a:custClr>
    <a:custClr name="Gold Callout">
      <a:srgbClr val="F5B700"/>
    </a:custClr>
    <a:custClr name="Blank">
      <a:srgbClr val="FFFFFF"/>
    </a:custClr>
  </a:custClrLst>
  <a:extLst>
    <a:ext uri="{05A4C25C-085E-4340-85A3-A5531E510DB2}">
      <thm15:themeFamily xmlns:thm15="http://schemas.microsoft.com/office/thememl/2012/main" name="16x9_PPT_Presentation_UHG.pptx" id="{1A428E64-2042-47E4-967E-2ABB39CDB2BA}" vid="{ECA7A317-9607-4053-881E-530D2872E05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43DF67BFFF1A84CB17B225E7DBBAAFB" ma:contentTypeVersion="4" ma:contentTypeDescription="Create a new document." ma:contentTypeScope="" ma:versionID="2cb3f23c94f7ffe8f2692b80431853e3">
  <xsd:schema xmlns:xsd="http://www.w3.org/2001/XMLSchema" xmlns:xs="http://www.w3.org/2001/XMLSchema" xmlns:p="http://schemas.microsoft.com/office/2006/metadata/properties" xmlns:ns2="487b0793-9182-41e0-b359-45d90263f815" targetNamespace="http://schemas.microsoft.com/office/2006/metadata/properties" ma:root="true" ma:fieldsID="8f83dda5fb657deec2c22a711eb7850b" ns2:_="">
    <xsd:import namespace="487b0793-9182-41e0-b359-45d90263f81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b0793-9182-41e0-b359-45d90263f8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23ABE31-6EC9-41BC-8518-33F388D6FA70}">
  <ds:schemaRefs>
    <ds:schemaRef ds:uri="http://schemas.microsoft.com/sharepoint/v3/contenttype/forms"/>
  </ds:schemaRefs>
</ds:datastoreItem>
</file>

<file path=customXml/itemProps2.xml><?xml version="1.0" encoding="utf-8"?>
<ds:datastoreItem xmlns:ds="http://schemas.openxmlformats.org/officeDocument/2006/customXml" ds:itemID="{0C338DA7-8FB6-4EF5-B50A-D7F67A10A019}">
  <ds:schemaRefs>
    <ds:schemaRef ds:uri="487b0793-9182-41e0-b359-45d90263f81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FA50953-A3A7-4380-AB42-EF960406E863}">
  <ds:schemaRefs>
    <ds:schemaRef ds:uri="http://schemas.microsoft.com/office/2006/metadata/properties"/>
    <ds:schemaRef ds:uri="http://purl.org/dc/elements/1.1/"/>
    <ds:schemaRef ds:uri="http://schemas.openxmlformats.org/package/2006/metadata/core-properties"/>
    <ds:schemaRef ds:uri="487b0793-9182-41e0-b359-45d90263f815"/>
    <ds:schemaRef ds:uri="http://schemas.microsoft.com/office/2006/documentManagement/types"/>
    <ds:schemaRef ds:uri="http://schemas.microsoft.com/office/infopath/2007/PartnerControls"/>
    <ds:schemaRef ds:uri="http://www.w3.org/XML/1998/namespace"/>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7317</TotalTime>
  <Words>1035</Words>
  <Application>Microsoft Office PowerPoint</Application>
  <PresentationFormat>Widescreen</PresentationFormat>
  <Paragraphs>116</Paragraphs>
  <Slides>12</Slides>
  <Notes>9</Notes>
  <HiddenSlides>0</HiddenSlides>
  <MMClips>0</MMClips>
  <ScaleCrop>false</ScaleCrop>
  <HeadingPairs>
    <vt:vector size="4" baseType="variant">
      <vt:variant>
        <vt:lpstr>Theme</vt:lpstr>
      </vt:variant>
      <vt:variant>
        <vt:i4>3</vt:i4>
      </vt:variant>
      <vt:variant>
        <vt:lpstr>Slide Titles</vt:lpstr>
      </vt:variant>
      <vt:variant>
        <vt:i4>12</vt:i4>
      </vt:variant>
    </vt:vector>
  </HeadingPairs>
  <TitlesOfParts>
    <vt:vector size="15" baseType="lpstr">
      <vt:lpstr>UnitedHealth Group Theme</vt:lpstr>
      <vt:lpstr>Custom Design</vt:lpstr>
      <vt:lpstr>2_UnitedHealth Group Theme</vt:lpstr>
      <vt:lpstr>AI in Healthcare  Risks vs Reward</vt:lpstr>
      <vt:lpstr>AI Progress In Healthcare</vt:lpstr>
      <vt:lpstr>AI Augmented Healthcare</vt:lpstr>
      <vt:lpstr>PowerPoint Presentation</vt:lpstr>
      <vt:lpstr>UHG Aims to Simplify Healthcare with AI Enabling true “Zero Distance”</vt:lpstr>
      <vt:lpstr>AI and Evolving Risk to Healthcare</vt:lpstr>
      <vt:lpstr>AI Implementation Must Be Balanced Against a More Complex Risk Profile</vt:lpstr>
      <vt:lpstr>PowerPoint Presentation</vt:lpstr>
      <vt:lpstr>PowerPoint Presentation</vt:lpstr>
      <vt:lpstr>PowerPoint Presentation</vt:lpstr>
      <vt:lpstr>Evolving to Outpace AI RISK</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Hemcher, Jennifer S</dc:creator>
  <cp:lastModifiedBy>Savini, John A</cp:lastModifiedBy>
  <cp:revision>4</cp:revision>
  <dcterms:created xsi:type="dcterms:W3CDTF">2025-09-30T15:35:08Z</dcterms:created>
  <dcterms:modified xsi:type="dcterms:W3CDTF">2026-07-06T20:17:31Z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0x010100443DF67BFFF1A84CB17B225E7DBBAAFB</vt:lpwstr>
  </property>
</Properties>
</file>